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3" r:id="rId4"/>
    <p:sldId id="259" r:id="rId5"/>
    <p:sldId id="260" r:id="rId6"/>
    <p:sldId id="261" r:id="rId7"/>
    <p:sldId id="272" r:id="rId8"/>
    <p:sldId id="271" r:id="rId9"/>
    <p:sldId id="262" r:id="rId10"/>
    <p:sldId id="264" r:id="rId11"/>
    <p:sldId id="265" r:id="rId12"/>
    <p:sldId id="266" r:id="rId13"/>
    <p:sldId id="273" r:id="rId14"/>
    <p:sldId id="267" r:id="rId15"/>
    <p:sldId id="287" r:id="rId16"/>
    <p:sldId id="275" r:id="rId17"/>
    <p:sldId id="277" r:id="rId18"/>
    <p:sldId id="278" r:id="rId19"/>
    <p:sldId id="280" r:id="rId20"/>
    <p:sldId id="288" r:id="rId21"/>
    <p:sldId id="289" r:id="rId22"/>
    <p:sldId id="290" r:id="rId23"/>
    <p:sldId id="269" r:id="rId24"/>
    <p:sldId id="291" r:id="rId25"/>
    <p:sldId id="292" r:id="rId26"/>
    <p:sldId id="293" r:id="rId27"/>
    <p:sldId id="294" r:id="rId28"/>
    <p:sldId id="295" r:id="rId29"/>
    <p:sldId id="296" r:id="rId30"/>
    <p:sldId id="281" r:id="rId31"/>
    <p:sldId id="282" r:id="rId32"/>
    <p:sldId id="283" r:id="rId33"/>
    <p:sldId id="284" r:id="rId34"/>
    <p:sldId id="285" r:id="rId35"/>
    <p:sldId id="270" r:id="rId3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94660"/>
  </p:normalViewPr>
  <p:slideViewPr>
    <p:cSldViewPr snapToGrid="0">
      <p:cViewPr varScale="1">
        <p:scale>
          <a:sx n="74" d="100"/>
          <a:sy n="74" d="100"/>
        </p:scale>
        <p:origin x="2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FC8DFA-5D22-4A1B-87FF-64E808F91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6636462-5118-40A4-A750-F702C3BE5C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8F7512-41C4-45F5-84D5-125634546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892BB-8BEC-4571-9F0B-1573F1BD7465}" type="datetimeFigureOut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140BDD-969A-463D-9426-8D95A8ECF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F869A9B-195A-4842-A77E-A440CDAF6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730-E1DB-4326-BA5E-5E267EA505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7757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6EEBC-BCF5-42E9-8CB7-6ADD9784D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21BFDDD-804D-43AB-AF00-FD3AF26E55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07F035-3B4F-445B-B199-37BFD9AD7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892BB-8BEC-4571-9F0B-1573F1BD7465}" type="datetimeFigureOut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933B37-ACCB-46B9-B470-A3EC7C2CD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FF434DC-9E88-4D98-8D29-7B03DC5CF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730-E1DB-4326-BA5E-5E267EA505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8285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B8892C0-AA44-4137-8006-461EA4A6A0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44FE985-C82A-4425-A354-2A5BBCC7C7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8CB291E-DB3C-4C7F-B4E0-94C28CBAF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892BB-8BEC-4571-9F0B-1573F1BD7465}" type="datetimeFigureOut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C828259-AC7F-4741-BECF-E7E79539F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8F1CAE-CB2C-4962-AB0B-F5B91B6B1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730-E1DB-4326-BA5E-5E267EA505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6752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F9DE0F-BB74-46CA-8F45-DDF59BC32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F9C934-4EF7-4D0D-A3DE-A8B6D86D8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D38647-FFEC-4545-803C-62CC86204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892BB-8BEC-4571-9F0B-1573F1BD7465}" type="datetimeFigureOut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3D3DBD-3732-4FC4-B061-1E1396EC4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F4D319A-E584-47D9-BFF9-797279887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730-E1DB-4326-BA5E-5E267EA505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8492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E02706-24A2-435A-B634-938A77B5F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6DAD020-A7E7-4470-8F2C-84C4EDDF5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E7900C2-6DC8-471C-9A1B-85C6B18AC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892BB-8BEC-4571-9F0B-1573F1BD7465}" type="datetimeFigureOut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9F71C29-30D9-4B14-B5AD-7D909B391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2FF1887-45E1-45C6-A381-ACC83640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730-E1DB-4326-BA5E-5E267EA505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5393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F37A36-F2D9-44E9-9B25-4E3203565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9E6DBD-F19F-481A-AA9B-1EEE603AB1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BFE5FA-B76E-4110-9478-44999461F7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6AE8EF0-6E10-4958-BB45-47F6D08A1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892BB-8BEC-4571-9F0B-1573F1BD7465}" type="datetimeFigureOut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8325145-0625-4C9F-BF4A-287B442A5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9E0800E-A684-4818-8423-50BC79814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730-E1DB-4326-BA5E-5E267EA505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9898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67D6AE-3EAB-4DC4-8D7F-B01D46651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19E672C-AEF6-4227-AD8E-42C631383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63FBDD-9939-46C5-BEEC-B76BA96DB3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F536CEC-574C-4347-BF30-F6226190DD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A6818D2-0F57-469E-8524-F9C855E7AA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4CC775C-EF97-48B3-ABD8-F1F7B4583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892BB-8BEC-4571-9F0B-1573F1BD7465}" type="datetimeFigureOut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4803763-8663-4DFF-913F-6D78E8439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7D450A3-A154-4711-A1AF-A35357FBD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730-E1DB-4326-BA5E-5E267EA505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979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851459-9D12-44D4-B8D1-E6E4D8481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AD74A7E-796F-4B8A-9446-A3DE76916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892BB-8BEC-4571-9F0B-1573F1BD7465}" type="datetimeFigureOut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AFD17AC-2787-4F42-A7DD-74D30CDEE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97BB17-8DBB-4815-A855-2B2376E94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730-E1DB-4326-BA5E-5E267EA505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7805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0BAF224-062C-4FFD-AD75-93611C622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892BB-8BEC-4571-9F0B-1573F1BD7465}" type="datetimeFigureOut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9F14685-AEF9-4C47-B70F-C825BD7C1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8CEA1C-A2B0-4CB0-9F72-84245A631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730-E1DB-4326-BA5E-5E267EA505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7393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0667EF-2DD1-4B73-904D-02093D9C5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FEE512-BA39-4564-B15B-976E12801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F448849-3196-4C47-9AE9-B6092CF498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9C974F9-4FD9-4079-972E-EB4A951CD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892BB-8BEC-4571-9F0B-1573F1BD7465}" type="datetimeFigureOut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13FDF1A-84EF-45F0-9AB5-8F4907499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DC6E23C-B5E2-412A-A536-67A0D91C6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730-E1DB-4326-BA5E-5E267EA505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159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084BBF-31A0-4DE7-BE6B-F8A4D3951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F194A4A-4CBF-4331-AA7E-7EF6667CA6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103C494-5671-4157-A590-5B552F2827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DE02A7E-B878-4D33-96E8-8F7E08B78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892BB-8BEC-4571-9F0B-1573F1BD7465}" type="datetimeFigureOut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2D6204B-8959-40D3-845C-CD39CA88A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E60DD29-04DA-471E-B7CE-335C4D5E9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730-E1DB-4326-BA5E-5E267EA505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3124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417DE94-1A6B-4B95-8970-DC5FAA0DB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BF224BA-E036-46EE-8472-B9BA1793A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5B54473-6CC6-4E7E-8869-ECCA175B9C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B892BB-8BEC-4571-9F0B-1573F1BD7465}" type="datetimeFigureOut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AE67BDF-6732-445C-A048-B94AD7442A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AEE6690-2B67-455E-B7FD-C107AFE631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6730-E1DB-4326-BA5E-5E267EA505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6666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jsonbin.org/smalllidinosaur/nttufootma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nttufootmap.herokuapp.com/index.html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BB354AD3-C8BD-44C3-A967-10C38D7FC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7" y="2357437"/>
            <a:ext cx="2143125" cy="214312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7E7E7B1-8AA4-4E17-9623-ECCC2904BEB4}"/>
              </a:ext>
            </a:extLst>
          </p:cNvPr>
          <p:cNvSpPr/>
          <p:nvPr/>
        </p:nvSpPr>
        <p:spPr>
          <a:xfrm>
            <a:off x="-1" y="-1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TW" altLang="en-US" b="1" i="0" dirty="0">
              <a:solidFill>
                <a:srgbClr val="292929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FE26013-A68C-4998-B725-1C3C203B0FC0}"/>
              </a:ext>
            </a:extLst>
          </p:cNvPr>
          <p:cNvSpPr txBox="1"/>
          <p:nvPr/>
        </p:nvSpPr>
        <p:spPr>
          <a:xfrm>
            <a:off x="5149736" y="554458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9E3BABF-8C9E-42FD-BFA6-DBDE401EADE1}"/>
              </a:ext>
            </a:extLst>
          </p:cNvPr>
          <p:cNvSpPr txBox="1"/>
          <p:nvPr/>
        </p:nvSpPr>
        <p:spPr>
          <a:xfrm>
            <a:off x="4657742" y="4659671"/>
            <a:ext cx="3896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 sz="2400" b="0" i="0" strike="noStrike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物聯網應用設計實作</a:t>
            </a:r>
            <a:endParaRPr lang="zh-TW" altLang="en-US" sz="2400" b="0" i="0" dirty="0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32C0F95-2F24-46C5-9837-2799D80C0D14}"/>
              </a:ext>
            </a:extLst>
          </p:cNvPr>
          <p:cNvSpPr txBox="1"/>
          <p:nvPr/>
        </p:nvSpPr>
        <p:spPr>
          <a:xfrm>
            <a:off x="5412971" y="5156550"/>
            <a:ext cx="1508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狗狗配件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EAB3F0D-7933-4366-9B0B-47B47A18E94C}"/>
              </a:ext>
            </a:extLst>
          </p:cNvPr>
          <p:cNvSpPr txBox="1"/>
          <p:nvPr/>
        </p:nvSpPr>
        <p:spPr>
          <a:xfrm>
            <a:off x="10345193" y="5918045"/>
            <a:ext cx="1801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10811212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蔡承諭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10811220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胡修銘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10811226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陳冠霖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4DAB127-ADA9-4BE3-9815-AF8D6485C6CD}"/>
              </a:ext>
            </a:extLst>
          </p:cNvPr>
          <p:cNvSpPr txBox="1"/>
          <p:nvPr/>
        </p:nvSpPr>
        <p:spPr>
          <a:xfrm>
            <a:off x="10889673" y="5532089"/>
            <a:ext cx="1130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第八組</a:t>
            </a:r>
          </a:p>
        </p:txBody>
      </p:sp>
    </p:spTree>
    <p:extLst>
      <p:ext uri="{BB962C8B-B14F-4D97-AF65-F5344CB8AC3E}">
        <p14:creationId xmlns:p14="http://schemas.microsoft.com/office/powerpoint/2010/main" val="178423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37F7BCCA-50FE-475A-B8EA-078A8A7C1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448" y="2369574"/>
            <a:ext cx="2044896" cy="2044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0A4915B-38E7-423C-9245-A82AE9497DD4}"/>
              </a:ext>
            </a:extLst>
          </p:cNvPr>
          <p:cNvSpPr txBox="1"/>
          <p:nvPr/>
        </p:nvSpPr>
        <p:spPr>
          <a:xfrm>
            <a:off x="5002248" y="3013501"/>
            <a:ext cx="3335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專題需求</a:t>
            </a:r>
          </a:p>
        </p:txBody>
      </p:sp>
    </p:spTree>
    <p:extLst>
      <p:ext uri="{BB962C8B-B14F-4D97-AF65-F5344CB8AC3E}">
        <p14:creationId xmlns:p14="http://schemas.microsoft.com/office/powerpoint/2010/main" val="101878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95141D-5D54-4712-B688-5DC8690B6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2701413" cy="1109714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|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周遭配件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6CB335C-42D8-45F0-B0DE-BEBE21DE2F9A}"/>
              </a:ext>
            </a:extLst>
          </p:cNvPr>
          <p:cNvSpPr txBox="1"/>
          <p:nvPr/>
        </p:nvSpPr>
        <p:spPr>
          <a:xfrm>
            <a:off x="3384755" y="1858297"/>
            <a:ext cx="496529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蜂鳴器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LCD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螢幕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觸摸感測器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溫溼度感測器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NEO-6M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GPS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模組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1153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95141D-5D54-4712-B688-5DC8690B6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497826" cy="1109714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|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感測器介紹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FD776BB-0402-4754-B7DF-5EB59E2A4E63}"/>
              </a:ext>
            </a:extLst>
          </p:cNvPr>
          <p:cNvSpPr txBox="1"/>
          <p:nvPr/>
        </p:nvSpPr>
        <p:spPr>
          <a:xfrm>
            <a:off x="1032387" y="1710813"/>
            <a:ext cx="5397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蜂鳴器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AEBE045-74C3-4EE0-A7BE-8525363AB746}"/>
              </a:ext>
            </a:extLst>
          </p:cNvPr>
          <p:cNvSpPr txBox="1"/>
          <p:nvPr/>
        </p:nvSpPr>
        <p:spPr>
          <a:xfrm>
            <a:off x="1700979" y="2281535"/>
            <a:ext cx="72955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是產生聲音的信號裝置，有機械型、機電型及壓電型。蜂鳴器的典型應用包括警笛、報警裝置、火災警報器、防空警報器、防盜器、定時器等。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329D73C-372D-4005-8BA1-39ED8F444A19}"/>
              </a:ext>
            </a:extLst>
          </p:cNvPr>
          <p:cNvSpPr txBox="1"/>
          <p:nvPr/>
        </p:nvSpPr>
        <p:spPr>
          <a:xfrm>
            <a:off x="1032387" y="328380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LCD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螢幕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8EB2DA7-CB41-456C-BF3F-446B1DCE5D60}"/>
              </a:ext>
            </a:extLst>
          </p:cNvPr>
          <p:cNvSpPr txBox="1"/>
          <p:nvPr/>
        </p:nvSpPr>
        <p:spPr>
          <a:xfrm>
            <a:off x="1700979" y="38545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LCD1602(</a:t>
            </a:r>
            <a:r>
              <a:rPr lang="zh-TW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藍屏白字</a:t>
            </a:r>
            <a:r>
              <a:rPr lang="en-US" altLang="zh-TW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 3.3V 1602</a:t>
            </a:r>
            <a:r>
              <a:rPr lang="zh-TW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液晶顯示幕 帶背光  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2173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95141D-5D54-4712-B688-5DC8690B6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497826" cy="1109714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|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感測器介紹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FD776BB-0402-4754-B7DF-5EB59E2A4E63}"/>
              </a:ext>
            </a:extLst>
          </p:cNvPr>
          <p:cNvSpPr txBox="1"/>
          <p:nvPr/>
        </p:nvSpPr>
        <p:spPr>
          <a:xfrm>
            <a:off x="1032387" y="1710813"/>
            <a:ext cx="5397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觸摸感測器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AEBE045-74C3-4EE0-A7BE-8525363AB746}"/>
              </a:ext>
            </a:extLst>
          </p:cNvPr>
          <p:cNvSpPr txBox="1"/>
          <p:nvPr/>
        </p:nvSpPr>
        <p:spPr>
          <a:xfrm>
            <a:off x="1700979" y="2281535"/>
            <a:ext cx="72955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觸摸傳感器上面的元件，可以感受到物體是否與傳感器是否有接觸。 常態下，觸摸傳感器輸出低電平；當用手指觸碰到觸摸傳感器上的金屬面時，觸摸傳感器輸出高電平。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329D73C-372D-4005-8BA1-39ED8F444A19}"/>
              </a:ext>
            </a:extLst>
          </p:cNvPr>
          <p:cNvSpPr txBox="1"/>
          <p:nvPr/>
        </p:nvSpPr>
        <p:spPr>
          <a:xfrm>
            <a:off x="1032387" y="328380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溫溼度感測器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8EB2DA7-CB41-456C-BF3F-446B1DCE5D60}"/>
              </a:ext>
            </a:extLst>
          </p:cNvPr>
          <p:cNvSpPr txBox="1"/>
          <p:nvPr/>
        </p:nvSpPr>
        <p:spPr>
          <a:xfrm>
            <a:off x="1700979" y="3854525"/>
            <a:ext cx="8563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DHT11</a:t>
            </a:r>
            <a:r>
              <a:rPr lang="zh-TW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溫濕度感測器，濕度測量範圍：</a:t>
            </a:r>
            <a:r>
              <a:rPr lang="en-US" altLang="zh-TW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20---95%RH</a:t>
            </a:r>
            <a:r>
              <a:rPr lang="zh-TW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，溫度測量範圍：</a:t>
            </a:r>
            <a:r>
              <a:rPr lang="en-US" altLang="zh-TW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0---50℃</a:t>
            </a:r>
            <a:r>
              <a:rPr lang="zh-TW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A3C9420-1C85-4C05-841B-C183D5115C0E}"/>
              </a:ext>
            </a:extLst>
          </p:cNvPr>
          <p:cNvSpPr txBox="1"/>
          <p:nvPr/>
        </p:nvSpPr>
        <p:spPr>
          <a:xfrm>
            <a:off x="1032387" y="452464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NEO-6M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GPS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模組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B782DE5-0192-4E3F-B28C-4301B3133AA9}"/>
              </a:ext>
            </a:extLst>
          </p:cNvPr>
          <p:cNvSpPr txBox="1"/>
          <p:nvPr/>
        </p:nvSpPr>
        <p:spPr>
          <a:xfrm>
            <a:off x="1700979" y="5147187"/>
            <a:ext cx="74331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zh-TW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獲取原始</a:t>
            </a:r>
            <a:r>
              <a:rPr lang="en-US" altLang="zh-TW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GPS</a:t>
            </a:r>
            <a:r>
              <a:rPr lang="zh-TW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資料。解析原始資料以獲得選定的可讀</a:t>
            </a:r>
            <a:r>
              <a:rPr lang="en-US" altLang="zh-TW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GPS</a:t>
            </a:r>
            <a:r>
              <a:rPr lang="zh-TW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資訊。</a:t>
            </a:r>
            <a:endParaRPr lang="en-US" altLang="zh-TW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 latinLnBrk="1"/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提供</a:t>
            </a:r>
            <a:r>
              <a:rPr lang="en-US" altLang="zh-TW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NMEA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National Marine Electronics Association)</a:t>
            </a:r>
            <a:r>
              <a:rPr lang="zh-TW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GPS</a:t>
            </a:r>
            <a:r>
              <a:rPr lang="zh-TW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資訊。</a:t>
            </a:r>
          </a:p>
        </p:txBody>
      </p:sp>
    </p:spTree>
    <p:extLst>
      <p:ext uri="{BB962C8B-B14F-4D97-AF65-F5344CB8AC3E}">
        <p14:creationId xmlns:p14="http://schemas.microsoft.com/office/powerpoint/2010/main" val="393033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95141D-5D54-4712-B688-5DC8690B6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4087761" cy="1109714"/>
          </a:xfrm>
        </p:spPr>
        <p:txBody>
          <a:bodyPr>
            <a:no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|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整體接線方式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20" y="1474840"/>
            <a:ext cx="5077534" cy="51537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578" y="534838"/>
            <a:ext cx="4373600" cy="35168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578" y="4213468"/>
            <a:ext cx="4373599" cy="22908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2093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95141D-5D54-4712-B688-5DC8690B6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4087761" cy="1109714"/>
          </a:xfrm>
        </p:spPr>
        <p:txBody>
          <a:bodyPr>
            <a:noAutofit/>
          </a:bodyPr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|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功能介紹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320" y="1474840"/>
            <a:ext cx="5077534" cy="51537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矩形 3"/>
          <p:cNvSpPr/>
          <p:nvPr/>
        </p:nvSpPr>
        <p:spPr>
          <a:xfrm>
            <a:off x="6412302" y="1586984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400" dirty="0" smtClean="0">
                <a:solidFill>
                  <a:srgbClr val="26262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LCD</a:t>
            </a:r>
            <a:r>
              <a:rPr lang="zh-TW" altLang="en-US" sz="2400" dirty="0" smtClean="0">
                <a:solidFill>
                  <a:srgbClr val="26262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螢幕顯示：</a:t>
            </a:r>
            <a:endParaRPr lang="en-US" altLang="zh-TW" sz="2400" dirty="0" smtClean="0">
              <a:solidFill>
                <a:srgbClr val="262626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 smtClean="0">
                <a:solidFill>
                  <a:srgbClr val="26262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dirty="0" smtClean="0">
                <a:solidFill>
                  <a:srgbClr val="26262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上</a:t>
            </a:r>
            <a:r>
              <a:rPr lang="en-US" altLang="zh-TW" sz="2400" dirty="0">
                <a:solidFill>
                  <a:srgbClr val="26262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400" dirty="0" smtClean="0">
                <a:solidFill>
                  <a:srgbClr val="26262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觸摸感測器計數</a:t>
            </a:r>
            <a:endParaRPr lang="en-US" altLang="zh-TW" sz="2400" dirty="0">
              <a:solidFill>
                <a:srgbClr val="262626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下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濕度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|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溫度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489940" y="3058243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>
                <a:solidFill>
                  <a:srgbClr val="26262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蜂鳴器</a:t>
            </a:r>
            <a:r>
              <a:rPr lang="zh-TW" altLang="en-US" sz="2400" dirty="0" smtClean="0">
                <a:solidFill>
                  <a:srgbClr val="26262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：當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濕度到達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95%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呼叫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IMG_736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89940" y="3786995"/>
            <a:ext cx="4776158" cy="26709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6905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95141D-5D54-4712-B688-5DC8690B6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5329688" cy="1109714"/>
          </a:xfrm>
        </p:spPr>
        <p:txBody>
          <a:bodyPr>
            <a:noAutofit/>
          </a:bodyPr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|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網路與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GPS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應用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11" y="1474840"/>
            <a:ext cx="3614468" cy="48214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786" y="1474840"/>
            <a:ext cx="3563467" cy="47534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7788" y="1480159"/>
            <a:ext cx="3111779" cy="47481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8647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95141D-5D54-4712-B688-5DC8690B6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5329688" cy="1109714"/>
          </a:xfrm>
        </p:spPr>
        <p:txBody>
          <a:bodyPr>
            <a:noAutofit/>
          </a:bodyPr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|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網路與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GPS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應用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925" y="1972670"/>
            <a:ext cx="5092962" cy="32577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921" y="365126"/>
            <a:ext cx="3864826" cy="5980862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932980" y="5405051"/>
            <a:ext cx="282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自己看的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到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2932980" y="5405051"/>
            <a:ext cx="1492370" cy="40108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466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95141D-5D54-4712-B688-5DC8690B6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5329688" cy="1109714"/>
          </a:xfrm>
        </p:spPr>
        <p:txBody>
          <a:bodyPr>
            <a:noAutofit/>
          </a:bodyPr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|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網路與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GPS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應用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741" y="1814042"/>
            <a:ext cx="5136909" cy="23438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圖片 5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667" y="1814042"/>
            <a:ext cx="5622518" cy="45212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文字方塊 4"/>
          <p:cNvSpPr txBox="1"/>
          <p:nvPr/>
        </p:nvSpPr>
        <p:spPr>
          <a:xfrm>
            <a:off x="2544791" y="4680432"/>
            <a:ext cx="282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別人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看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到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544791" y="4648684"/>
            <a:ext cx="1492370" cy="40108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1393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95141D-5D54-4712-B688-5DC8690B6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8116020" cy="1109714"/>
          </a:xfrm>
        </p:spPr>
        <p:txBody>
          <a:bodyPr>
            <a:noAutofit/>
          </a:bodyPr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|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網路與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GPS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應用架構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邊緣運算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2096220" y="2993367"/>
            <a:ext cx="1854680" cy="681486"/>
          </a:xfrm>
          <a:prstGeom prst="round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NEO-6M</a:t>
            </a:r>
            <a:r>
              <a:rPr lang="zh-TW" altLang="en-US" dirty="0" smtClean="0"/>
              <a:t> </a:t>
            </a:r>
            <a:r>
              <a:rPr lang="en-US" altLang="zh-TW" dirty="0" smtClean="0"/>
              <a:t>GPS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4839419" y="2993367"/>
            <a:ext cx="1854680" cy="681486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JSON</a:t>
            </a:r>
            <a:endParaRPr lang="zh-TW" altLang="en-US" dirty="0"/>
          </a:p>
        </p:txBody>
      </p:sp>
      <p:cxnSp>
        <p:nvCxnSpPr>
          <p:cNvPr id="6" name="直線單箭頭接點 5"/>
          <p:cNvCxnSpPr>
            <a:stCxn id="4" idx="3"/>
            <a:endCxn id="5" idx="1"/>
          </p:cNvCxnSpPr>
          <p:nvPr/>
        </p:nvCxnSpPr>
        <p:spPr>
          <a:xfrm>
            <a:off x="3950900" y="3334110"/>
            <a:ext cx="888519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圓角矩形 7"/>
          <p:cNvSpPr/>
          <p:nvPr/>
        </p:nvSpPr>
        <p:spPr>
          <a:xfrm>
            <a:off x="7582618" y="2993367"/>
            <a:ext cx="1854680" cy="681486"/>
          </a:xfrm>
          <a:prstGeom prst="round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JavaScript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3920708" y="3420221"/>
            <a:ext cx="1328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POST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>
            <a:off x="6694099" y="3334110"/>
            <a:ext cx="888519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6737230" y="3444020"/>
            <a:ext cx="1328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GET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625748" y="3634066"/>
            <a:ext cx="1884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TW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Heroku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066029" y="2558892"/>
            <a:ext cx="1884872" cy="1550435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4813540" y="2558892"/>
            <a:ext cx="4653950" cy="1550435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6495691" y="4190648"/>
            <a:ext cx="1682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別人看的到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268749" y="4190648"/>
            <a:ext cx="1682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自己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看的到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3424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919CC400-E5BC-4436-910B-24344B667212}"/>
              </a:ext>
            </a:extLst>
          </p:cNvPr>
          <p:cNvSpPr txBox="1"/>
          <p:nvPr/>
        </p:nvSpPr>
        <p:spPr>
          <a:xfrm>
            <a:off x="1258528" y="2708260"/>
            <a:ext cx="18582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>
                <a:solidFill>
                  <a:schemeClr val="tx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470C4770-F9A6-4506-B495-9C06DBF76BB0}"/>
              </a:ext>
            </a:extLst>
          </p:cNvPr>
          <p:cNvGrpSpPr/>
          <p:nvPr/>
        </p:nvGrpSpPr>
        <p:grpSpPr>
          <a:xfrm>
            <a:off x="4589293" y="497381"/>
            <a:ext cx="3480620" cy="747252"/>
            <a:chOff x="6186948" y="1373503"/>
            <a:chExt cx="3480620" cy="74725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118A67C-A0F8-495D-AAF7-F4AF37BABC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948" y="1373503"/>
              <a:ext cx="747252" cy="747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3C910FB8-B653-4492-B1A4-6488D8FC1A5E}"/>
                </a:ext>
              </a:extLst>
            </p:cNvPr>
            <p:cNvSpPr txBox="1"/>
            <p:nvPr/>
          </p:nvSpPr>
          <p:spPr>
            <a:xfrm>
              <a:off x="6934200" y="1485519"/>
              <a:ext cx="27333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專題構想</a:t>
              </a: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6842D142-AE54-45B5-B82A-399FC9B87F3A}"/>
              </a:ext>
            </a:extLst>
          </p:cNvPr>
          <p:cNvGrpSpPr/>
          <p:nvPr/>
        </p:nvGrpSpPr>
        <p:grpSpPr>
          <a:xfrm>
            <a:off x="4795944" y="3723923"/>
            <a:ext cx="3323131" cy="643839"/>
            <a:chOff x="4795858" y="1854478"/>
            <a:chExt cx="3323131" cy="643839"/>
          </a:xfrm>
        </p:grpSpPr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F057EC9C-D8E1-414B-8526-34D72D85D7C7}"/>
                </a:ext>
              </a:extLst>
            </p:cNvPr>
            <p:cNvSpPr txBox="1"/>
            <p:nvPr/>
          </p:nvSpPr>
          <p:spPr>
            <a:xfrm>
              <a:off x="5385621" y="1914787"/>
              <a:ext cx="27333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專題需求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A0AE107-9156-44E3-BE91-A176F3E0EC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5858" y="1854478"/>
              <a:ext cx="643839" cy="643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6D3F4A5F-D5D4-498E-ACC6-6892DB69452A}"/>
              </a:ext>
            </a:extLst>
          </p:cNvPr>
          <p:cNvSpPr txBox="1"/>
          <p:nvPr/>
        </p:nvSpPr>
        <p:spPr>
          <a:xfrm>
            <a:off x="6095999" y="1285154"/>
            <a:ext cx="2445861" cy="2346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需求定義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創意收斂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市上產品比較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專題架構圖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73B4629-B5B1-4A08-8503-35BE25C22BDF}"/>
              </a:ext>
            </a:extLst>
          </p:cNvPr>
          <p:cNvSpPr txBox="1"/>
          <p:nvPr/>
        </p:nvSpPr>
        <p:spPr>
          <a:xfrm>
            <a:off x="6095999" y="4367761"/>
            <a:ext cx="2445861" cy="2346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周遭配件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感測器介紹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整體接線方式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程式碼介紹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C8F28D11-B68A-4C00-8AA7-C86B0EAD9334}"/>
              </a:ext>
            </a:extLst>
          </p:cNvPr>
          <p:cNvCxnSpPr>
            <a:cxnSpLocks/>
          </p:cNvCxnSpPr>
          <p:nvPr/>
        </p:nvCxnSpPr>
        <p:spPr>
          <a:xfrm>
            <a:off x="3628103" y="410497"/>
            <a:ext cx="0" cy="6037006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94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95141D-5D54-4712-B688-5DC8690B6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8116020" cy="1109714"/>
          </a:xfrm>
        </p:spPr>
        <p:txBody>
          <a:bodyPr>
            <a:noAutofit/>
          </a:bodyPr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|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地圖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GIT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613" y="1615706"/>
            <a:ext cx="8501587" cy="426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3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864" y="1317154"/>
            <a:ext cx="6612219" cy="51625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F95141D-5D54-4712-B688-5DC8690B6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8116020" cy="1109714"/>
          </a:xfrm>
        </p:spPr>
        <p:txBody>
          <a:bodyPr>
            <a:noAutofit/>
          </a:bodyPr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|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地圖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en-US" altLang="zh-TW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Heroku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5721" y="4287327"/>
            <a:ext cx="1173192" cy="146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243532" y="4287327"/>
            <a:ext cx="1285336" cy="1466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263" y="438064"/>
            <a:ext cx="4133036" cy="31468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263" y="3843067"/>
            <a:ext cx="4141813" cy="26366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894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95141D-5D54-4712-B688-5DC8690B6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8116020" cy="1109714"/>
          </a:xfrm>
        </p:spPr>
        <p:txBody>
          <a:bodyPr>
            <a:noAutofit/>
          </a:bodyPr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|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地圖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795" y="1776765"/>
            <a:ext cx="5417389" cy="32121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000" y="1776765"/>
            <a:ext cx="5154966" cy="30961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4867" y="5607171"/>
            <a:ext cx="4920099" cy="77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32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95141D-5D54-4712-B688-5DC8690B6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4950125" cy="1109714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|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程式碼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介紹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UNO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009290" y="1474840"/>
            <a:ext cx="577107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int</a:t>
            </a:r>
            <a:r>
              <a:rPr lang="en-US" altLang="zh-TW" dirty="0"/>
              <a:t> Led=13;                                       //</a:t>
            </a:r>
            <a:r>
              <a:rPr lang="zh-TW" altLang="en-US" dirty="0"/>
              <a:t>設定</a:t>
            </a:r>
            <a:r>
              <a:rPr lang="en-US" altLang="zh-TW" dirty="0"/>
              <a:t>LED</a:t>
            </a:r>
            <a:r>
              <a:rPr lang="zh-TW" altLang="en-US" dirty="0"/>
              <a:t>接腳為第</a:t>
            </a:r>
            <a:r>
              <a:rPr lang="en-US" altLang="zh-TW" dirty="0"/>
              <a:t>13</a:t>
            </a:r>
            <a:r>
              <a:rPr lang="zh-TW" altLang="en-US" dirty="0"/>
              <a:t>孔</a:t>
            </a:r>
          </a:p>
          <a:p>
            <a:r>
              <a:rPr lang="en-US" altLang="zh-TW" dirty="0" err="1"/>
              <a:t>int</a:t>
            </a:r>
            <a:r>
              <a:rPr lang="en-US" altLang="zh-TW" dirty="0"/>
              <a:t> </a:t>
            </a:r>
            <a:r>
              <a:rPr lang="en-US" altLang="zh-TW" dirty="0" err="1"/>
              <a:t>buttonpin</a:t>
            </a:r>
            <a:r>
              <a:rPr lang="en-US" altLang="zh-TW" dirty="0"/>
              <a:t>=3; </a:t>
            </a:r>
          </a:p>
          <a:p>
            <a:r>
              <a:rPr lang="en-US" altLang="zh-TW" dirty="0"/>
              <a:t>//</a:t>
            </a:r>
            <a:r>
              <a:rPr lang="en-US" altLang="zh-TW" dirty="0" err="1"/>
              <a:t>int</a:t>
            </a:r>
            <a:r>
              <a:rPr lang="en-US" altLang="zh-TW" dirty="0"/>
              <a:t> </a:t>
            </a:r>
            <a:r>
              <a:rPr lang="en-US" altLang="zh-TW" dirty="0" err="1"/>
              <a:t>analogPin</a:t>
            </a:r>
            <a:r>
              <a:rPr lang="en-US" altLang="zh-TW" dirty="0"/>
              <a:t> = 3;</a:t>
            </a:r>
          </a:p>
          <a:p>
            <a:r>
              <a:rPr lang="en-US" altLang="zh-TW" dirty="0"/>
              <a:t>//#define </a:t>
            </a:r>
            <a:r>
              <a:rPr lang="en-US" altLang="zh-TW" dirty="0" err="1"/>
              <a:t>buttonpin</a:t>
            </a:r>
            <a:r>
              <a:rPr lang="en-US" altLang="zh-TW" dirty="0"/>
              <a:t> 3 //</a:t>
            </a:r>
            <a:r>
              <a:rPr lang="zh-TW" altLang="en-US" dirty="0"/>
              <a:t>設定觸摸感測器接腳為第</a:t>
            </a:r>
            <a:r>
              <a:rPr lang="en-US" altLang="zh-TW" dirty="0"/>
              <a:t>3</a:t>
            </a:r>
            <a:r>
              <a:rPr lang="zh-TW" altLang="en-US" dirty="0"/>
              <a:t>孔</a:t>
            </a:r>
          </a:p>
          <a:p>
            <a:r>
              <a:rPr lang="en-US" altLang="zh-TW" dirty="0" err="1"/>
              <a:t>int</a:t>
            </a:r>
            <a:r>
              <a:rPr lang="en-US" altLang="zh-TW" dirty="0"/>
              <a:t> </a:t>
            </a:r>
            <a:r>
              <a:rPr lang="en-US" altLang="zh-TW" dirty="0" err="1"/>
              <a:t>val</a:t>
            </a:r>
            <a:r>
              <a:rPr lang="en-US" altLang="zh-TW" dirty="0"/>
              <a:t>;                                                //</a:t>
            </a:r>
            <a:r>
              <a:rPr lang="zh-TW" altLang="en-US" dirty="0"/>
              <a:t>設定變量</a:t>
            </a:r>
            <a:r>
              <a:rPr lang="en-US" altLang="zh-TW" dirty="0" err="1"/>
              <a:t>val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#include &lt;LiquidCrystal_I2C.h&gt; </a:t>
            </a:r>
          </a:p>
          <a:p>
            <a:r>
              <a:rPr lang="en-US" altLang="zh-TW" dirty="0"/>
              <a:t>#include &lt;</a:t>
            </a:r>
            <a:r>
              <a:rPr lang="en-US" altLang="zh-TW" dirty="0" err="1"/>
              <a:t>Wire.h</a:t>
            </a:r>
            <a:r>
              <a:rPr lang="en-US" altLang="zh-TW" dirty="0"/>
              <a:t>&gt; </a:t>
            </a:r>
          </a:p>
          <a:p>
            <a:r>
              <a:rPr lang="en-US" altLang="zh-TW" dirty="0"/>
              <a:t>LiquidCrystal_I2C </a:t>
            </a:r>
            <a:r>
              <a:rPr lang="en-US" altLang="zh-TW" dirty="0" err="1"/>
              <a:t>lcd</a:t>
            </a:r>
            <a:r>
              <a:rPr lang="en-US" altLang="zh-TW" dirty="0"/>
              <a:t>(0x27,16,2);  //</a:t>
            </a:r>
            <a:r>
              <a:rPr lang="zh-TW" altLang="en-US" dirty="0"/>
              <a:t>設定</a:t>
            </a:r>
            <a:r>
              <a:rPr lang="en-US" altLang="zh-TW" dirty="0"/>
              <a:t>LCD</a:t>
            </a:r>
            <a:r>
              <a:rPr lang="zh-TW" altLang="en-US" dirty="0"/>
              <a:t>位置</a:t>
            </a:r>
            <a:r>
              <a:rPr lang="en-US" altLang="zh-TW" dirty="0"/>
              <a:t>0x27,</a:t>
            </a:r>
            <a:r>
              <a:rPr lang="zh-TW" altLang="en-US" dirty="0"/>
              <a:t>設定</a:t>
            </a:r>
            <a:r>
              <a:rPr lang="en-US" altLang="zh-TW" dirty="0"/>
              <a:t>LCD</a:t>
            </a:r>
            <a:r>
              <a:rPr lang="zh-TW" altLang="en-US" dirty="0"/>
              <a:t>大小為</a:t>
            </a:r>
            <a:r>
              <a:rPr lang="en-US" altLang="zh-TW" dirty="0"/>
              <a:t>16*2</a:t>
            </a:r>
          </a:p>
          <a:p>
            <a:endParaRPr lang="en-US" altLang="zh-TW" dirty="0"/>
          </a:p>
          <a:p>
            <a:r>
              <a:rPr lang="en-US" altLang="zh-TW" dirty="0"/>
              <a:t>#include "</a:t>
            </a:r>
            <a:r>
              <a:rPr lang="en-US" altLang="zh-TW" dirty="0" err="1"/>
              <a:t>DHT.h</a:t>
            </a:r>
            <a:r>
              <a:rPr lang="en-US" altLang="zh-TW" dirty="0"/>
              <a:t>"</a:t>
            </a:r>
          </a:p>
          <a:p>
            <a:r>
              <a:rPr lang="en-US" altLang="zh-TW" dirty="0"/>
              <a:t>#define DHTPIN 8 </a:t>
            </a:r>
          </a:p>
          <a:p>
            <a:r>
              <a:rPr lang="en-US" altLang="zh-TW" dirty="0"/>
              <a:t>#define DHTTYPE DHT11</a:t>
            </a:r>
          </a:p>
          <a:p>
            <a:r>
              <a:rPr lang="en-US" altLang="zh-TW" dirty="0"/>
              <a:t>//#define DHTTYPE DHT22   // DHT 22 </a:t>
            </a:r>
            <a:r>
              <a:rPr lang="zh-TW" altLang="en-US" dirty="0"/>
              <a:t>如果用的是</a:t>
            </a:r>
            <a:r>
              <a:rPr lang="en-US" altLang="zh-TW" dirty="0"/>
              <a:t>DHT22</a:t>
            </a:r>
            <a:r>
              <a:rPr lang="zh-TW" altLang="en-US" dirty="0"/>
              <a:t>，就用這行</a:t>
            </a:r>
          </a:p>
          <a:p>
            <a:r>
              <a:rPr lang="en-US" altLang="zh-TW" dirty="0"/>
              <a:t>//#define DHTTYPE DHT21   // DHT 21</a:t>
            </a:r>
          </a:p>
          <a:p>
            <a:r>
              <a:rPr lang="en-US" altLang="zh-TW" dirty="0"/>
              <a:t>DHT </a:t>
            </a:r>
            <a:r>
              <a:rPr lang="en-US" altLang="zh-TW" dirty="0" err="1"/>
              <a:t>dht</a:t>
            </a:r>
            <a:r>
              <a:rPr lang="en-US" altLang="zh-TW" dirty="0"/>
              <a:t>(DHTPIN, DHTTYPE);</a:t>
            </a:r>
          </a:p>
          <a:p>
            <a:endParaRPr lang="en-US" altLang="zh-TW" dirty="0"/>
          </a:p>
        </p:txBody>
      </p:sp>
      <p:sp>
        <p:nvSpPr>
          <p:cNvPr id="4" name="矩形 3"/>
          <p:cNvSpPr/>
          <p:nvPr/>
        </p:nvSpPr>
        <p:spPr>
          <a:xfrm>
            <a:off x="6780361" y="119062"/>
            <a:ext cx="6096000" cy="67403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#include &lt;</a:t>
            </a:r>
            <a:r>
              <a:rPr lang="en-US" altLang="zh-TW" dirty="0" err="1"/>
              <a:t>OneWire.h</a:t>
            </a:r>
            <a:r>
              <a:rPr lang="en-US" altLang="zh-TW" dirty="0"/>
              <a:t>&gt; </a:t>
            </a:r>
          </a:p>
          <a:p>
            <a:r>
              <a:rPr lang="en-US" altLang="zh-TW" dirty="0"/>
              <a:t>#include &lt;</a:t>
            </a:r>
            <a:r>
              <a:rPr lang="en-US" altLang="zh-TW" dirty="0" err="1"/>
              <a:t>DallasTemperature.h</a:t>
            </a:r>
            <a:r>
              <a:rPr lang="en-US" altLang="zh-TW" dirty="0"/>
              <a:t>&gt; </a:t>
            </a:r>
          </a:p>
          <a:p>
            <a:endParaRPr lang="en-US" altLang="zh-TW" dirty="0"/>
          </a:p>
          <a:p>
            <a:r>
              <a:rPr lang="en-US" altLang="zh-TW" dirty="0"/>
              <a:t>// Hello friends Welcome to "TECHNO-E-SOLUTION"</a:t>
            </a:r>
          </a:p>
          <a:p>
            <a:r>
              <a:rPr lang="en-US" altLang="zh-TW" dirty="0"/>
              <a:t>// Here is the code for Coffin Song</a:t>
            </a:r>
          </a:p>
          <a:p>
            <a:endParaRPr lang="en-US" altLang="zh-TW" dirty="0"/>
          </a:p>
          <a:p>
            <a:r>
              <a:rPr lang="en-US" altLang="zh-TW" dirty="0"/>
              <a:t>// output pin is 10, you can change it down in the void setup.</a:t>
            </a:r>
          </a:p>
          <a:p>
            <a:r>
              <a:rPr lang="en-US" altLang="zh-TW" dirty="0"/>
              <a:t>#define NOTE_B0  31</a:t>
            </a:r>
          </a:p>
          <a:p>
            <a:r>
              <a:rPr lang="en-US" altLang="zh-TW" dirty="0"/>
              <a:t>#define NOTE_C1  33</a:t>
            </a:r>
          </a:p>
          <a:p>
            <a:r>
              <a:rPr lang="en-US" altLang="zh-TW" dirty="0"/>
              <a:t>#define NOTE_CS1 35</a:t>
            </a:r>
          </a:p>
          <a:p>
            <a:r>
              <a:rPr lang="en-US" altLang="zh-TW" dirty="0"/>
              <a:t>#define NOTE_D1  37</a:t>
            </a:r>
          </a:p>
          <a:p>
            <a:r>
              <a:rPr lang="en-US" altLang="zh-TW" dirty="0"/>
              <a:t>#define NOTE_DS1 39</a:t>
            </a:r>
          </a:p>
          <a:p>
            <a:r>
              <a:rPr lang="en-US" altLang="zh-TW" dirty="0"/>
              <a:t>#define NOTE_E1  41</a:t>
            </a:r>
          </a:p>
          <a:p>
            <a:r>
              <a:rPr lang="en-US" altLang="zh-TW" dirty="0"/>
              <a:t>#define NOTE_F1  44</a:t>
            </a:r>
          </a:p>
          <a:p>
            <a:r>
              <a:rPr lang="en-US" altLang="zh-TW" dirty="0"/>
              <a:t>#define NOTE_FS1 46</a:t>
            </a:r>
          </a:p>
          <a:p>
            <a:r>
              <a:rPr lang="en-US" altLang="zh-TW" dirty="0"/>
              <a:t>#define NOTE_G1  49</a:t>
            </a:r>
          </a:p>
          <a:p>
            <a:r>
              <a:rPr lang="en-US" altLang="zh-TW" dirty="0"/>
              <a:t>#define NOTE_GS1 52</a:t>
            </a:r>
          </a:p>
          <a:p>
            <a:r>
              <a:rPr lang="en-US" altLang="zh-TW" dirty="0"/>
              <a:t>#define NOTE_A1  55</a:t>
            </a:r>
          </a:p>
          <a:p>
            <a:r>
              <a:rPr lang="en-US" altLang="zh-TW" dirty="0"/>
              <a:t>#define NOTE_AS1 58</a:t>
            </a:r>
          </a:p>
          <a:p>
            <a:r>
              <a:rPr lang="en-US" altLang="zh-TW" dirty="0"/>
              <a:t>#define NOTE_B1  62</a:t>
            </a:r>
          </a:p>
          <a:p>
            <a:r>
              <a:rPr lang="en-US" altLang="zh-TW" dirty="0"/>
              <a:t>#define NOTE_C2  65</a:t>
            </a:r>
          </a:p>
          <a:p>
            <a:r>
              <a:rPr lang="en-US" altLang="zh-TW" dirty="0"/>
              <a:t>#define NOTE_CS2 69</a:t>
            </a:r>
          </a:p>
          <a:p>
            <a:r>
              <a:rPr lang="en-US" altLang="zh-TW" dirty="0"/>
              <a:t>#define NOTE_D2  73</a:t>
            </a:r>
          </a:p>
          <a:p>
            <a:r>
              <a:rPr lang="en-US" altLang="zh-TW" dirty="0"/>
              <a:t>#define NOTE_DS2 </a:t>
            </a:r>
            <a:r>
              <a:rPr lang="en-US" altLang="zh-TW" dirty="0" smtClean="0"/>
              <a:t>78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4223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95141D-5D54-4712-B688-5DC8690B6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4950125" cy="1109714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|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程式碼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介紹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UNO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009290" y="1474840"/>
            <a:ext cx="577107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#define NOTE_E2  82</a:t>
            </a:r>
          </a:p>
          <a:p>
            <a:r>
              <a:rPr lang="en-US" altLang="zh-TW" dirty="0"/>
              <a:t>#define NOTE_F2  87</a:t>
            </a:r>
          </a:p>
          <a:p>
            <a:r>
              <a:rPr lang="en-US" altLang="zh-TW" dirty="0"/>
              <a:t>#define NOTE_FS2 93</a:t>
            </a:r>
          </a:p>
          <a:p>
            <a:r>
              <a:rPr lang="en-US" altLang="zh-TW" dirty="0"/>
              <a:t>#define NOTE_G2  98</a:t>
            </a:r>
          </a:p>
          <a:p>
            <a:r>
              <a:rPr lang="en-US" altLang="zh-TW" dirty="0"/>
              <a:t>#define NOTE_GS2 104</a:t>
            </a:r>
          </a:p>
          <a:p>
            <a:r>
              <a:rPr lang="en-US" altLang="zh-TW" dirty="0"/>
              <a:t>#define NOTE_A2  110</a:t>
            </a:r>
          </a:p>
          <a:p>
            <a:r>
              <a:rPr lang="en-US" altLang="zh-TW" dirty="0"/>
              <a:t>#define NOTE_AS2 117</a:t>
            </a:r>
          </a:p>
          <a:p>
            <a:r>
              <a:rPr lang="en-US" altLang="zh-TW" dirty="0"/>
              <a:t>#define NOTE_B2  123</a:t>
            </a:r>
          </a:p>
          <a:p>
            <a:r>
              <a:rPr lang="en-US" altLang="zh-TW" dirty="0"/>
              <a:t>#define NOTE_C3  131</a:t>
            </a:r>
          </a:p>
          <a:p>
            <a:r>
              <a:rPr lang="en-US" altLang="zh-TW" dirty="0"/>
              <a:t>#define NOTE_CS3 139</a:t>
            </a:r>
          </a:p>
          <a:p>
            <a:r>
              <a:rPr lang="en-US" altLang="zh-TW" dirty="0"/>
              <a:t>#define NOTE_D3  147</a:t>
            </a:r>
          </a:p>
          <a:p>
            <a:r>
              <a:rPr lang="en-US" altLang="zh-TW" dirty="0"/>
              <a:t>#define NOTE_DS3 156</a:t>
            </a:r>
          </a:p>
          <a:p>
            <a:r>
              <a:rPr lang="en-US" altLang="zh-TW" dirty="0"/>
              <a:t>#define NOTE_E3  165</a:t>
            </a:r>
          </a:p>
          <a:p>
            <a:r>
              <a:rPr lang="en-US" altLang="zh-TW" dirty="0"/>
              <a:t>#define NOTE_F3  175</a:t>
            </a:r>
          </a:p>
          <a:p>
            <a:r>
              <a:rPr lang="en-US" altLang="zh-TW" dirty="0"/>
              <a:t>#define NOTE_FS3 185</a:t>
            </a:r>
          </a:p>
          <a:p>
            <a:r>
              <a:rPr lang="en-US" altLang="zh-TW" dirty="0"/>
              <a:t>#define NOTE_G3  196</a:t>
            </a:r>
          </a:p>
          <a:p>
            <a:r>
              <a:rPr lang="en-US" altLang="zh-TW" dirty="0"/>
              <a:t>#define NOTE_GS3 208</a:t>
            </a:r>
          </a:p>
          <a:p>
            <a:r>
              <a:rPr lang="en-US" altLang="zh-TW" dirty="0"/>
              <a:t>#define NOTE_A3  220</a:t>
            </a:r>
          </a:p>
          <a:p>
            <a:r>
              <a:rPr lang="en-US" altLang="zh-TW" dirty="0"/>
              <a:t>#define NOTE_AS3 </a:t>
            </a:r>
            <a:r>
              <a:rPr lang="en-US" altLang="zh-TW" dirty="0" smtClean="0"/>
              <a:t>233</a:t>
            </a:r>
            <a:endParaRPr lang="en-US" altLang="zh-TW" dirty="0"/>
          </a:p>
        </p:txBody>
      </p:sp>
      <p:sp>
        <p:nvSpPr>
          <p:cNvPr id="4" name="矩形 3"/>
          <p:cNvSpPr/>
          <p:nvPr/>
        </p:nvSpPr>
        <p:spPr>
          <a:xfrm>
            <a:off x="6780361" y="119062"/>
            <a:ext cx="6096000" cy="67403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#define NOTE_B3  247</a:t>
            </a:r>
          </a:p>
          <a:p>
            <a:r>
              <a:rPr lang="en-US" altLang="zh-TW" dirty="0"/>
              <a:t>#define NOTE_C4  262</a:t>
            </a:r>
          </a:p>
          <a:p>
            <a:r>
              <a:rPr lang="en-US" altLang="zh-TW" dirty="0"/>
              <a:t>#define NOTE_CS4 277</a:t>
            </a:r>
          </a:p>
          <a:p>
            <a:r>
              <a:rPr lang="en-US" altLang="zh-TW" dirty="0"/>
              <a:t>#define NOTE_D4  294</a:t>
            </a:r>
          </a:p>
          <a:p>
            <a:r>
              <a:rPr lang="en-US" altLang="zh-TW" dirty="0"/>
              <a:t>#define NOTE_DS4 311</a:t>
            </a:r>
          </a:p>
          <a:p>
            <a:r>
              <a:rPr lang="en-US" altLang="zh-TW" dirty="0"/>
              <a:t>#define NOTE_E4  330</a:t>
            </a:r>
          </a:p>
          <a:p>
            <a:r>
              <a:rPr lang="en-US" altLang="zh-TW" dirty="0"/>
              <a:t>#define NOTE_F4  349</a:t>
            </a:r>
          </a:p>
          <a:p>
            <a:r>
              <a:rPr lang="en-US" altLang="zh-TW" dirty="0"/>
              <a:t>#define NOTE_FS4 370</a:t>
            </a:r>
          </a:p>
          <a:p>
            <a:r>
              <a:rPr lang="en-US" altLang="zh-TW" dirty="0"/>
              <a:t>#define NOTE_G4  392</a:t>
            </a:r>
          </a:p>
          <a:p>
            <a:r>
              <a:rPr lang="en-US" altLang="zh-TW" dirty="0"/>
              <a:t>#define NOTE_GS4 415</a:t>
            </a:r>
          </a:p>
          <a:p>
            <a:r>
              <a:rPr lang="en-US" altLang="zh-TW" dirty="0"/>
              <a:t>#define NOTE_A4  440</a:t>
            </a:r>
          </a:p>
          <a:p>
            <a:r>
              <a:rPr lang="en-US" altLang="zh-TW" dirty="0"/>
              <a:t>#define NOTE_AS4 466</a:t>
            </a:r>
          </a:p>
          <a:p>
            <a:r>
              <a:rPr lang="en-US" altLang="zh-TW" dirty="0"/>
              <a:t>#define NOTE_B4  494</a:t>
            </a:r>
          </a:p>
          <a:p>
            <a:r>
              <a:rPr lang="en-US" altLang="zh-TW" dirty="0"/>
              <a:t>#define NOTE_C5  523</a:t>
            </a:r>
          </a:p>
          <a:p>
            <a:r>
              <a:rPr lang="en-US" altLang="zh-TW" dirty="0"/>
              <a:t>#define NOTE_CS5 554</a:t>
            </a:r>
          </a:p>
          <a:p>
            <a:r>
              <a:rPr lang="en-US" altLang="zh-TW" dirty="0"/>
              <a:t>#define NOTE_D5  587</a:t>
            </a:r>
          </a:p>
          <a:p>
            <a:r>
              <a:rPr lang="en-US" altLang="zh-TW" dirty="0"/>
              <a:t>#define NOTE_DS5 622</a:t>
            </a:r>
          </a:p>
          <a:p>
            <a:r>
              <a:rPr lang="en-US" altLang="zh-TW" dirty="0"/>
              <a:t>#define NOTE_E5  659</a:t>
            </a:r>
          </a:p>
          <a:p>
            <a:r>
              <a:rPr lang="en-US" altLang="zh-TW" dirty="0"/>
              <a:t>#define NOTE_F5  698</a:t>
            </a:r>
          </a:p>
          <a:p>
            <a:r>
              <a:rPr lang="en-US" altLang="zh-TW" dirty="0"/>
              <a:t>#define NOTE_FS5 740</a:t>
            </a:r>
          </a:p>
          <a:p>
            <a:r>
              <a:rPr lang="en-US" altLang="zh-TW" dirty="0"/>
              <a:t>#define NOTE_G5  784</a:t>
            </a:r>
          </a:p>
          <a:p>
            <a:r>
              <a:rPr lang="en-US" altLang="zh-TW" dirty="0"/>
              <a:t>#define NOTE_GS5 831</a:t>
            </a:r>
          </a:p>
          <a:p>
            <a:r>
              <a:rPr lang="en-US" altLang="zh-TW" dirty="0"/>
              <a:t>#define NOTE_A5  880</a:t>
            </a:r>
          </a:p>
          <a:p>
            <a:r>
              <a:rPr lang="en-US" altLang="zh-TW" dirty="0"/>
              <a:t>#define NOTE_AS5 </a:t>
            </a:r>
            <a:r>
              <a:rPr lang="en-US" altLang="zh-TW" dirty="0" smtClean="0"/>
              <a:t>932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4256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95141D-5D54-4712-B688-5DC8690B6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4950125" cy="1109714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|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程式碼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介紹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UNO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009290" y="1474840"/>
            <a:ext cx="577107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#define NOTE_B5  988</a:t>
            </a:r>
          </a:p>
          <a:p>
            <a:r>
              <a:rPr lang="en-US" altLang="zh-TW" dirty="0"/>
              <a:t>#define NOTE_C6  1047</a:t>
            </a:r>
          </a:p>
          <a:p>
            <a:r>
              <a:rPr lang="en-US" altLang="zh-TW" dirty="0"/>
              <a:t>#define NOTE_CS6 1109</a:t>
            </a:r>
          </a:p>
          <a:p>
            <a:r>
              <a:rPr lang="en-US" altLang="zh-TW" dirty="0"/>
              <a:t>#define NOTE_D6  1175</a:t>
            </a:r>
          </a:p>
          <a:p>
            <a:r>
              <a:rPr lang="en-US" altLang="zh-TW" dirty="0"/>
              <a:t>#define NOTE_DS6 1245</a:t>
            </a:r>
          </a:p>
          <a:p>
            <a:r>
              <a:rPr lang="en-US" altLang="zh-TW" dirty="0"/>
              <a:t>#define NOTE_E6  1319</a:t>
            </a:r>
          </a:p>
          <a:p>
            <a:r>
              <a:rPr lang="en-US" altLang="zh-TW" dirty="0"/>
              <a:t>#define NOTE_F6  1397</a:t>
            </a:r>
          </a:p>
          <a:p>
            <a:r>
              <a:rPr lang="en-US" altLang="zh-TW" dirty="0"/>
              <a:t>#define NOTE_FS6 1480</a:t>
            </a:r>
          </a:p>
          <a:p>
            <a:r>
              <a:rPr lang="en-US" altLang="zh-TW" dirty="0"/>
              <a:t>#define NOTE_G6  1568</a:t>
            </a:r>
          </a:p>
          <a:p>
            <a:r>
              <a:rPr lang="en-US" altLang="zh-TW" dirty="0"/>
              <a:t>#define NOTE_GS6 1661</a:t>
            </a:r>
          </a:p>
          <a:p>
            <a:r>
              <a:rPr lang="en-US" altLang="zh-TW" dirty="0"/>
              <a:t>#define NOTE_A6  1760</a:t>
            </a:r>
          </a:p>
          <a:p>
            <a:r>
              <a:rPr lang="en-US" altLang="zh-TW" dirty="0"/>
              <a:t>#define NOTE_AS6 1865</a:t>
            </a:r>
          </a:p>
          <a:p>
            <a:r>
              <a:rPr lang="en-US" altLang="zh-TW" dirty="0"/>
              <a:t>#define NOTE_B6  1976</a:t>
            </a:r>
          </a:p>
          <a:p>
            <a:r>
              <a:rPr lang="en-US" altLang="zh-TW" dirty="0"/>
              <a:t>#define NOTE_C7  2093</a:t>
            </a:r>
          </a:p>
          <a:p>
            <a:r>
              <a:rPr lang="en-US" altLang="zh-TW" dirty="0"/>
              <a:t>#define NOTE_CS7 2217</a:t>
            </a:r>
          </a:p>
          <a:p>
            <a:r>
              <a:rPr lang="en-US" altLang="zh-TW" dirty="0"/>
              <a:t>#define NOTE_D7  2349</a:t>
            </a:r>
          </a:p>
          <a:p>
            <a:r>
              <a:rPr lang="en-US" altLang="zh-TW" dirty="0"/>
              <a:t>#define NOTE_DS7 2489</a:t>
            </a:r>
          </a:p>
          <a:p>
            <a:r>
              <a:rPr lang="en-US" altLang="zh-TW" dirty="0"/>
              <a:t>#define NOTE_E7  2637</a:t>
            </a:r>
          </a:p>
          <a:p>
            <a:r>
              <a:rPr lang="en-US" altLang="zh-TW" dirty="0"/>
              <a:t>#define NOTE_F7  </a:t>
            </a:r>
            <a:r>
              <a:rPr lang="en-US" altLang="zh-TW" dirty="0" smtClean="0"/>
              <a:t>2794</a:t>
            </a:r>
            <a:endParaRPr lang="en-US" altLang="zh-TW" dirty="0"/>
          </a:p>
        </p:txBody>
      </p:sp>
      <p:sp>
        <p:nvSpPr>
          <p:cNvPr id="4" name="矩形 3"/>
          <p:cNvSpPr/>
          <p:nvPr/>
        </p:nvSpPr>
        <p:spPr>
          <a:xfrm>
            <a:off x="6780361" y="119062"/>
            <a:ext cx="6096000" cy="67403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#define NOTE_FS7 2960</a:t>
            </a:r>
          </a:p>
          <a:p>
            <a:r>
              <a:rPr lang="en-US" altLang="zh-TW" dirty="0"/>
              <a:t>#define NOTE_G7  3136</a:t>
            </a:r>
          </a:p>
          <a:p>
            <a:r>
              <a:rPr lang="en-US" altLang="zh-TW" dirty="0"/>
              <a:t>#define NOTE_GS7 3322</a:t>
            </a:r>
          </a:p>
          <a:p>
            <a:r>
              <a:rPr lang="en-US" altLang="zh-TW" dirty="0"/>
              <a:t>#define NOTE_A7  3520</a:t>
            </a:r>
          </a:p>
          <a:p>
            <a:r>
              <a:rPr lang="en-US" altLang="zh-TW" dirty="0"/>
              <a:t>#define NOTE_AS7 3729</a:t>
            </a:r>
          </a:p>
          <a:p>
            <a:r>
              <a:rPr lang="en-US" altLang="zh-TW" dirty="0"/>
              <a:t>#define NOTE_B7  3951</a:t>
            </a:r>
          </a:p>
          <a:p>
            <a:r>
              <a:rPr lang="en-US" altLang="zh-TW" dirty="0"/>
              <a:t>#define NOTE_C8  4186</a:t>
            </a:r>
          </a:p>
          <a:p>
            <a:r>
              <a:rPr lang="en-US" altLang="zh-TW" dirty="0"/>
              <a:t>#define NOTE_CS8 4435</a:t>
            </a:r>
          </a:p>
          <a:p>
            <a:r>
              <a:rPr lang="en-US" altLang="zh-TW" dirty="0"/>
              <a:t>#define NOTE_D8  4699</a:t>
            </a:r>
          </a:p>
          <a:p>
            <a:r>
              <a:rPr lang="en-US" altLang="zh-TW" dirty="0"/>
              <a:t>#define NOTE_DS8 4978</a:t>
            </a:r>
          </a:p>
          <a:p>
            <a:endParaRPr lang="en-US" altLang="zh-TW" dirty="0"/>
          </a:p>
          <a:p>
            <a:r>
              <a:rPr lang="en-US" altLang="zh-TW" dirty="0" err="1"/>
              <a:t>int</a:t>
            </a:r>
            <a:r>
              <a:rPr lang="en-US" altLang="zh-TW" dirty="0"/>
              <a:t> melody[] = {</a:t>
            </a:r>
          </a:p>
          <a:p>
            <a:r>
              <a:rPr lang="en-US" altLang="zh-TW" dirty="0"/>
              <a:t>NOTE_AS4, NOTE_AS4, NOTE_AS4, NOTE_AS4,</a:t>
            </a:r>
          </a:p>
          <a:p>
            <a:r>
              <a:rPr lang="en-US" altLang="zh-TW" dirty="0"/>
              <a:t>NOTE_D5, NOTE_D5, NOTE_D5, NOTE_D5,</a:t>
            </a:r>
          </a:p>
          <a:p>
            <a:r>
              <a:rPr lang="en-US" altLang="zh-TW" dirty="0"/>
              <a:t>NOTE_C5, NOTE_C5, NOTE_C5, NOTE_C5, </a:t>
            </a:r>
          </a:p>
          <a:p>
            <a:r>
              <a:rPr lang="en-US" altLang="zh-TW" dirty="0"/>
              <a:t>NOTE_F5, NOTE_F5, NOTE_F5, NOTE_F5, </a:t>
            </a:r>
          </a:p>
          <a:p>
            <a:r>
              <a:rPr lang="en-US" altLang="zh-TW" dirty="0"/>
              <a:t>NOTE_G5, NOTE_G5, NOTE_G5, NOTE_G5,</a:t>
            </a:r>
          </a:p>
          <a:p>
            <a:r>
              <a:rPr lang="en-US" altLang="zh-TW" dirty="0"/>
              <a:t>NOTE_G5, NOTE_G5, NOTE_G5, NOTE_G5, </a:t>
            </a:r>
          </a:p>
          <a:p>
            <a:r>
              <a:rPr lang="en-US" altLang="zh-TW" dirty="0"/>
              <a:t>NOTE_G5, NOTE_G5, NOTE_G5, NOTE_G5, </a:t>
            </a:r>
          </a:p>
          <a:p>
            <a:r>
              <a:rPr lang="en-US" altLang="zh-TW" dirty="0"/>
              <a:t>NOTE_C5, NOTE_AS4, NOTE_A4, NOTE_F4,</a:t>
            </a:r>
          </a:p>
          <a:p>
            <a:r>
              <a:rPr lang="en-US" altLang="zh-TW" dirty="0"/>
              <a:t>NOTE_G4, 0, NOTE_G4, NOTE_D5,</a:t>
            </a:r>
          </a:p>
          <a:p>
            <a:r>
              <a:rPr lang="en-US" altLang="zh-TW" dirty="0"/>
              <a:t>NOTE_C5, 0, NOTE_AS4, 0,</a:t>
            </a:r>
          </a:p>
          <a:p>
            <a:r>
              <a:rPr lang="en-US" altLang="zh-TW" dirty="0"/>
              <a:t>NOTE_A4, 0, NOTE_A4, NOTE_A4,</a:t>
            </a:r>
          </a:p>
          <a:p>
            <a:r>
              <a:rPr lang="en-US" altLang="zh-TW" dirty="0"/>
              <a:t>NOTE_C5, 0, NOTE_AS4, NOTE_A4, </a:t>
            </a:r>
          </a:p>
        </p:txBody>
      </p:sp>
    </p:spTree>
    <p:extLst>
      <p:ext uri="{BB962C8B-B14F-4D97-AF65-F5344CB8AC3E}">
        <p14:creationId xmlns:p14="http://schemas.microsoft.com/office/powerpoint/2010/main" val="60524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95141D-5D54-4712-B688-5DC8690B6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4950125" cy="1109714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|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程式碼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介紹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UNO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009290" y="1474840"/>
            <a:ext cx="57710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NOTE_G4,0, NOTE_G4, NOTE_AS5,</a:t>
            </a:r>
          </a:p>
          <a:p>
            <a:r>
              <a:rPr lang="en-US" altLang="zh-TW" dirty="0"/>
              <a:t>NOTE_A5, NOTE_AS5, NOTE_A5, NOTE_AS5,</a:t>
            </a:r>
          </a:p>
          <a:p>
            <a:r>
              <a:rPr lang="en-US" altLang="zh-TW" dirty="0"/>
              <a:t>NOTE_G4,0, NOTE_G4, NOTE_AS5,</a:t>
            </a:r>
          </a:p>
          <a:p>
            <a:r>
              <a:rPr lang="en-US" altLang="zh-TW" dirty="0"/>
              <a:t>NOTE_A5, NOTE_AS5, NOTE_A5, NOTE_AS5,</a:t>
            </a:r>
          </a:p>
          <a:p>
            <a:r>
              <a:rPr lang="en-US" altLang="zh-TW" dirty="0"/>
              <a:t>NOTE_G4, 0, NOTE_G4, NOTE_D5,</a:t>
            </a:r>
          </a:p>
          <a:p>
            <a:r>
              <a:rPr lang="en-US" altLang="zh-TW" dirty="0"/>
              <a:t>NOTE_C5, 0, NOTE_AS4, 0,</a:t>
            </a:r>
          </a:p>
          <a:p>
            <a:r>
              <a:rPr lang="en-US" altLang="zh-TW" dirty="0"/>
              <a:t>NOTE_A4, 0, NOTE_A4, NOTE_A4,</a:t>
            </a:r>
          </a:p>
          <a:p>
            <a:r>
              <a:rPr lang="en-US" altLang="zh-TW" dirty="0"/>
              <a:t>NOTE_C5, 0, NOTE_AS4, NOTE_A4, </a:t>
            </a:r>
          </a:p>
          <a:p>
            <a:r>
              <a:rPr lang="en-US" altLang="zh-TW" dirty="0"/>
              <a:t>NOTE_G4,0, NOTE_G4, NOTE_AS5,</a:t>
            </a:r>
          </a:p>
          <a:p>
            <a:r>
              <a:rPr lang="en-US" altLang="zh-TW" dirty="0"/>
              <a:t>NOTE_A5, NOTE_AS5, NOTE_A5, NOTE_AS5,</a:t>
            </a:r>
          </a:p>
          <a:p>
            <a:r>
              <a:rPr lang="en-US" altLang="zh-TW" dirty="0"/>
              <a:t>NOTE_G4,0, NOTE_G4, NOTE_AS5,</a:t>
            </a:r>
          </a:p>
          <a:p>
            <a:r>
              <a:rPr lang="en-US" altLang="zh-TW" dirty="0"/>
              <a:t>NOTE_A5, NOTE_AS5, NOTE_A5, NOTE_AS5</a:t>
            </a:r>
          </a:p>
          <a:p>
            <a:endParaRPr lang="en-US" altLang="zh-TW" dirty="0"/>
          </a:p>
          <a:p>
            <a:r>
              <a:rPr lang="en-US" altLang="zh-TW" dirty="0"/>
              <a:t>};</a:t>
            </a:r>
          </a:p>
          <a:p>
            <a:endParaRPr lang="en-US" altLang="zh-TW" dirty="0"/>
          </a:p>
        </p:txBody>
      </p:sp>
      <p:sp>
        <p:nvSpPr>
          <p:cNvPr id="4" name="矩形 3"/>
          <p:cNvSpPr/>
          <p:nvPr/>
        </p:nvSpPr>
        <p:spPr>
          <a:xfrm>
            <a:off x="6392173" y="-48655"/>
            <a:ext cx="6096000" cy="72943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err="1"/>
              <a:t>int</a:t>
            </a:r>
            <a:r>
              <a:rPr lang="en-US" altLang="zh-TW" dirty="0"/>
              <a:t> </a:t>
            </a:r>
            <a:r>
              <a:rPr lang="en-US" altLang="zh-TW" dirty="0" err="1"/>
              <a:t>noteDurations</a:t>
            </a:r>
            <a:r>
              <a:rPr lang="en-US" altLang="zh-TW" dirty="0"/>
              <a:t>[] = {</a:t>
            </a:r>
          </a:p>
          <a:p>
            <a:r>
              <a:rPr lang="en-US" altLang="zh-TW" dirty="0"/>
              <a:t>4,4,4,4,</a:t>
            </a:r>
          </a:p>
          <a:p>
            <a:r>
              <a:rPr lang="en-US" altLang="zh-TW" dirty="0"/>
              <a:t>4,4,4,4,</a:t>
            </a:r>
          </a:p>
          <a:p>
            <a:r>
              <a:rPr lang="en-US" altLang="zh-TW" dirty="0"/>
              <a:t>4,4,4,4,</a:t>
            </a:r>
          </a:p>
          <a:p>
            <a:r>
              <a:rPr lang="en-US" altLang="zh-TW" dirty="0"/>
              <a:t>4,4,4,4,</a:t>
            </a:r>
          </a:p>
          <a:p>
            <a:r>
              <a:rPr lang="en-US" altLang="zh-TW" dirty="0"/>
              <a:t>4,4,4,4,</a:t>
            </a:r>
          </a:p>
          <a:p>
            <a:r>
              <a:rPr lang="en-US" altLang="zh-TW" dirty="0"/>
              <a:t>4,4,4,4,</a:t>
            </a:r>
          </a:p>
          <a:p>
            <a:r>
              <a:rPr lang="en-US" altLang="zh-TW" dirty="0"/>
              <a:t>4,4,4,4,</a:t>
            </a:r>
          </a:p>
          <a:p>
            <a:r>
              <a:rPr lang="en-US" altLang="zh-TW" dirty="0"/>
              <a:t>4,4,4,4,</a:t>
            </a:r>
          </a:p>
          <a:p>
            <a:r>
              <a:rPr lang="en-US" altLang="zh-TW" dirty="0"/>
              <a:t>4,4,4,4,</a:t>
            </a:r>
          </a:p>
          <a:p>
            <a:r>
              <a:rPr lang="en-US" altLang="zh-TW" dirty="0"/>
              <a:t>4,4,4,4,</a:t>
            </a:r>
          </a:p>
          <a:p>
            <a:r>
              <a:rPr lang="en-US" altLang="zh-TW" dirty="0"/>
              <a:t>4,4,4,4,</a:t>
            </a:r>
          </a:p>
          <a:p>
            <a:r>
              <a:rPr lang="en-US" altLang="zh-TW" dirty="0"/>
              <a:t>4,4,4,4,</a:t>
            </a:r>
          </a:p>
          <a:p>
            <a:r>
              <a:rPr lang="en-US" altLang="zh-TW" dirty="0"/>
              <a:t>4,4,4,4,</a:t>
            </a:r>
          </a:p>
          <a:p>
            <a:r>
              <a:rPr lang="en-US" altLang="zh-TW" dirty="0"/>
              <a:t>4,4,4,4,</a:t>
            </a:r>
          </a:p>
          <a:p>
            <a:r>
              <a:rPr lang="en-US" altLang="zh-TW" dirty="0"/>
              <a:t>4,4,4,4,</a:t>
            </a:r>
          </a:p>
          <a:p>
            <a:r>
              <a:rPr lang="en-US" altLang="zh-TW" dirty="0"/>
              <a:t>4,4,4,4,</a:t>
            </a:r>
          </a:p>
          <a:p>
            <a:r>
              <a:rPr lang="en-US" altLang="zh-TW" dirty="0"/>
              <a:t>4,4,4,4,</a:t>
            </a:r>
          </a:p>
          <a:p>
            <a:r>
              <a:rPr lang="en-US" altLang="zh-TW" dirty="0"/>
              <a:t>4,4,4,4,</a:t>
            </a:r>
          </a:p>
          <a:p>
            <a:r>
              <a:rPr lang="en-US" altLang="zh-TW" dirty="0"/>
              <a:t>4,4,4,4,</a:t>
            </a:r>
          </a:p>
          <a:p>
            <a:r>
              <a:rPr lang="en-US" altLang="zh-TW" dirty="0"/>
              <a:t>4,4,4,4,</a:t>
            </a:r>
          </a:p>
          <a:p>
            <a:r>
              <a:rPr lang="en-US" altLang="zh-TW" dirty="0"/>
              <a:t>4,4,4,4,</a:t>
            </a:r>
          </a:p>
          <a:p>
            <a:r>
              <a:rPr lang="en-US" altLang="zh-TW" dirty="0"/>
              <a:t>4,4,4,4,</a:t>
            </a:r>
          </a:p>
          <a:p>
            <a:r>
              <a:rPr lang="en-US" altLang="zh-TW" dirty="0"/>
              <a:t>4,4,4,4,</a:t>
            </a:r>
          </a:p>
          <a:p>
            <a:r>
              <a:rPr lang="en-US" altLang="zh-TW" dirty="0"/>
              <a:t>4,4,4,4</a:t>
            </a:r>
            <a:r>
              <a:rPr lang="en-US" altLang="zh-TW" dirty="0" smtClean="0"/>
              <a:t>,};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0910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95141D-5D54-4712-B688-5DC8690B6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4950125" cy="1109714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|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程式碼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介紹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UNO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009290" y="1474840"/>
            <a:ext cx="57710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void setup(){ 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pinMode</a:t>
            </a:r>
            <a:r>
              <a:rPr lang="en-US" altLang="zh-TW" dirty="0"/>
              <a:t>(</a:t>
            </a:r>
            <a:r>
              <a:rPr lang="en-US" altLang="zh-TW" dirty="0" err="1"/>
              <a:t>Led,OUTPUT</a:t>
            </a:r>
            <a:r>
              <a:rPr lang="en-US" altLang="zh-TW" dirty="0"/>
              <a:t>);                 //</a:t>
            </a:r>
            <a:r>
              <a:rPr lang="zh-TW" altLang="en-US" dirty="0"/>
              <a:t>設定</a:t>
            </a:r>
            <a:r>
              <a:rPr lang="en-US" altLang="zh-TW" dirty="0"/>
              <a:t>LED</a:t>
            </a:r>
            <a:r>
              <a:rPr lang="zh-TW" altLang="en-US" dirty="0"/>
              <a:t>為输出</a:t>
            </a:r>
          </a:p>
          <a:p>
            <a:r>
              <a:rPr lang="zh-TW" altLang="en-US" dirty="0"/>
              <a:t>  </a:t>
            </a:r>
            <a:r>
              <a:rPr lang="en-US" altLang="zh-TW" dirty="0" err="1"/>
              <a:t>pinMode</a:t>
            </a:r>
            <a:r>
              <a:rPr lang="en-US" altLang="zh-TW" dirty="0"/>
              <a:t>( </a:t>
            </a:r>
            <a:r>
              <a:rPr lang="en-US" altLang="zh-TW" dirty="0" err="1"/>
              <a:t>buttonpin,INPUT</a:t>
            </a:r>
            <a:r>
              <a:rPr lang="en-US" altLang="zh-TW" dirty="0"/>
              <a:t>);           //</a:t>
            </a:r>
            <a:r>
              <a:rPr lang="zh-TW" altLang="en-US" dirty="0"/>
              <a:t>設定感測器為输入</a:t>
            </a:r>
          </a:p>
          <a:p>
            <a:r>
              <a:rPr lang="zh-TW" altLang="en-US" dirty="0"/>
              <a:t>  </a:t>
            </a:r>
            <a:r>
              <a:rPr lang="en-US" altLang="zh-TW" dirty="0" err="1"/>
              <a:t>Serial.begin</a:t>
            </a:r>
            <a:r>
              <a:rPr lang="en-US" altLang="zh-TW" dirty="0"/>
              <a:t>(9600);</a:t>
            </a:r>
          </a:p>
          <a:p>
            <a:r>
              <a:rPr lang="en-US" altLang="zh-TW" dirty="0"/>
              <a:t>  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lcd.init</a:t>
            </a:r>
            <a:r>
              <a:rPr lang="en-US" altLang="zh-TW" dirty="0"/>
              <a:t>(); //</a:t>
            </a:r>
            <a:r>
              <a:rPr lang="zh-TW" altLang="en-US" dirty="0"/>
              <a:t>初始化</a:t>
            </a:r>
            <a:r>
              <a:rPr lang="en-US" altLang="zh-TW" dirty="0"/>
              <a:t>LCD 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lcd.backlight</a:t>
            </a:r>
            <a:r>
              <a:rPr lang="en-US" altLang="zh-TW" dirty="0"/>
              <a:t>(); //</a:t>
            </a:r>
            <a:r>
              <a:rPr lang="zh-TW" altLang="en-US" dirty="0"/>
              <a:t>開啟背光</a:t>
            </a:r>
          </a:p>
          <a:p>
            <a:r>
              <a:rPr lang="zh-TW" altLang="en-US" dirty="0"/>
              <a:t>  </a:t>
            </a:r>
            <a:r>
              <a:rPr lang="en-US" altLang="zh-TW" dirty="0" err="1"/>
              <a:t>lcd.print</a:t>
            </a:r>
            <a:r>
              <a:rPr lang="en-US" altLang="zh-TW" dirty="0"/>
              <a:t>("Touch:0");</a:t>
            </a:r>
          </a:p>
          <a:p>
            <a:r>
              <a:rPr lang="en-US" altLang="zh-TW" dirty="0"/>
              <a:t>  //</a:t>
            </a:r>
            <a:r>
              <a:rPr lang="en-US" altLang="zh-TW" dirty="0" err="1"/>
              <a:t>lcd.print</a:t>
            </a:r>
            <a:r>
              <a:rPr lang="en-US" altLang="zh-TW" dirty="0"/>
              <a:t>("</a:t>
            </a:r>
          </a:p>
          <a:p>
            <a:endParaRPr lang="en-US" altLang="zh-TW" dirty="0"/>
          </a:p>
          <a:p>
            <a:r>
              <a:rPr lang="en-US" altLang="zh-TW" dirty="0"/>
              <a:t>  </a:t>
            </a:r>
            <a:r>
              <a:rPr lang="en-US" altLang="zh-TW" dirty="0" err="1"/>
              <a:t>Serial.println</a:t>
            </a:r>
            <a:r>
              <a:rPr lang="en-US" altLang="zh-TW" dirty="0"/>
              <a:t>("</a:t>
            </a:r>
            <a:r>
              <a:rPr lang="en-US" altLang="zh-TW" dirty="0" err="1"/>
              <a:t>DHTxx</a:t>
            </a:r>
            <a:r>
              <a:rPr lang="en-US" altLang="zh-TW" dirty="0"/>
              <a:t> test!");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dht.begin</a:t>
            </a:r>
            <a:r>
              <a:rPr lang="en-US" altLang="zh-TW" dirty="0"/>
              <a:t>();  //</a:t>
            </a:r>
            <a:r>
              <a:rPr lang="zh-TW" altLang="en-US" dirty="0"/>
              <a:t>初始化</a:t>
            </a:r>
            <a:r>
              <a:rPr lang="en-US" altLang="zh-TW" dirty="0"/>
              <a:t>DHT</a:t>
            </a:r>
          </a:p>
          <a:p>
            <a:r>
              <a:rPr lang="en-US" altLang="zh-TW" dirty="0"/>
              <a:t>  </a:t>
            </a:r>
          </a:p>
          <a:p>
            <a:r>
              <a:rPr lang="en-US" altLang="zh-TW" dirty="0"/>
              <a:t>}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int</a:t>
            </a:r>
            <a:r>
              <a:rPr lang="en-US" altLang="zh-TW" dirty="0"/>
              <a:t> sum=0;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int</a:t>
            </a:r>
            <a:r>
              <a:rPr lang="en-US" altLang="zh-TW" dirty="0"/>
              <a:t> count=-1;</a:t>
            </a:r>
          </a:p>
        </p:txBody>
      </p:sp>
      <p:sp>
        <p:nvSpPr>
          <p:cNvPr id="4" name="矩形 3"/>
          <p:cNvSpPr/>
          <p:nvPr/>
        </p:nvSpPr>
        <p:spPr>
          <a:xfrm>
            <a:off x="6452558" y="365126"/>
            <a:ext cx="6096000" cy="67403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void loop(){</a:t>
            </a:r>
          </a:p>
          <a:p>
            <a:r>
              <a:rPr lang="en-US" altLang="zh-TW" dirty="0"/>
              <a:t>  count++;</a:t>
            </a:r>
          </a:p>
          <a:p>
            <a:endParaRPr lang="en-US" altLang="zh-TW" dirty="0"/>
          </a:p>
          <a:p>
            <a:r>
              <a:rPr lang="en-US" altLang="zh-TW" dirty="0"/>
              <a:t>  float hum = </a:t>
            </a:r>
            <a:r>
              <a:rPr lang="en-US" altLang="zh-TW" dirty="0" err="1"/>
              <a:t>dht.readHumidity</a:t>
            </a:r>
            <a:r>
              <a:rPr lang="en-US" altLang="zh-TW" dirty="0"/>
              <a:t>();   //</a:t>
            </a:r>
            <a:r>
              <a:rPr lang="zh-TW" altLang="en-US" dirty="0"/>
              <a:t>取得濕度</a:t>
            </a:r>
          </a:p>
          <a:p>
            <a:r>
              <a:rPr lang="zh-TW" altLang="en-US" dirty="0"/>
              <a:t>  </a:t>
            </a:r>
            <a:r>
              <a:rPr lang="en-US" altLang="zh-TW" dirty="0"/>
              <a:t>float tem = </a:t>
            </a:r>
            <a:r>
              <a:rPr lang="en-US" altLang="zh-TW" dirty="0" err="1"/>
              <a:t>dht.readTemperature</a:t>
            </a:r>
            <a:r>
              <a:rPr lang="en-US" altLang="zh-TW" dirty="0"/>
              <a:t>();  //</a:t>
            </a:r>
            <a:r>
              <a:rPr lang="zh-TW" altLang="en-US" dirty="0"/>
              <a:t>取得溫度</a:t>
            </a:r>
            <a:r>
              <a:rPr lang="en-US" altLang="zh-TW" dirty="0"/>
              <a:t>C</a:t>
            </a:r>
          </a:p>
          <a:p>
            <a:endParaRPr lang="en-US" altLang="zh-TW" dirty="0"/>
          </a:p>
          <a:p>
            <a:r>
              <a:rPr lang="en-US" altLang="zh-TW" dirty="0"/>
              <a:t>  </a:t>
            </a:r>
            <a:r>
              <a:rPr lang="en-US" altLang="zh-TW" dirty="0" err="1"/>
              <a:t>lcd.setCursor</a:t>
            </a:r>
            <a:r>
              <a:rPr lang="en-US" altLang="zh-TW" dirty="0"/>
              <a:t>(0, 1);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lcd.print</a:t>
            </a:r>
            <a:r>
              <a:rPr lang="en-US" altLang="zh-TW" dirty="0"/>
              <a:t>("H:"); 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lcd.print</a:t>
            </a:r>
            <a:r>
              <a:rPr lang="en-US" altLang="zh-TW" dirty="0"/>
              <a:t>(hum); 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lcd.setCursor</a:t>
            </a:r>
            <a:r>
              <a:rPr lang="en-US" altLang="zh-TW" dirty="0"/>
              <a:t>(6, 1);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lcd.print</a:t>
            </a:r>
            <a:r>
              <a:rPr lang="en-US" altLang="zh-TW" dirty="0"/>
              <a:t>("%\t");</a:t>
            </a:r>
          </a:p>
          <a:p>
            <a:endParaRPr lang="en-US" altLang="zh-TW" dirty="0"/>
          </a:p>
          <a:p>
            <a:r>
              <a:rPr lang="en-US" altLang="zh-TW" dirty="0"/>
              <a:t>  if (count % 2) {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lcd.setCursor</a:t>
            </a:r>
            <a:r>
              <a:rPr lang="en-US" altLang="zh-TW" dirty="0"/>
              <a:t>(7, 1);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lcd.print</a:t>
            </a:r>
            <a:r>
              <a:rPr lang="en-US" altLang="zh-TW" dirty="0"/>
              <a:t>("|");</a:t>
            </a:r>
          </a:p>
          <a:p>
            <a:endParaRPr lang="en-US" altLang="zh-TW" dirty="0"/>
          </a:p>
          <a:p>
            <a:r>
              <a:rPr lang="en-US" altLang="zh-TW" dirty="0"/>
              <a:t>  }</a:t>
            </a:r>
          </a:p>
          <a:p>
            <a:r>
              <a:rPr lang="en-US" altLang="zh-TW" dirty="0"/>
              <a:t>  else {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lcd.setCursor</a:t>
            </a:r>
            <a:r>
              <a:rPr lang="en-US" altLang="zh-TW" dirty="0"/>
              <a:t>(7, 1);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lcd.print</a:t>
            </a:r>
            <a:r>
              <a:rPr lang="en-US" altLang="zh-TW" dirty="0"/>
              <a:t>("-");</a:t>
            </a:r>
          </a:p>
          <a:p>
            <a:r>
              <a:rPr lang="en-US" altLang="zh-TW" dirty="0"/>
              <a:t>  }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  </a:t>
            </a:r>
          </a:p>
        </p:txBody>
      </p:sp>
      <p:sp>
        <p:nvSpPr>
          <p:cNvPr id="5" name="圓角矩形 4"/>
          <p:cNvSpPr/>
          <p:nvPr/>
        </p:nvSpPr>
        <p:spPr>
          <a:xfrm>
            <a:off x="6452558" y="2001329"/>
            <a:ext cx="2225616" cy="4252822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>
            <a:off x="8453887" y="2286000"/>
            <a:ext cx="1302588" cy="836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9756475" y="3122762"/>
            <a:ext cx="828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位置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8854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95141D-5D54-4712-B688-5DC8690B6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4950125" cy="1109714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|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程式碼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介紹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UNO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009290" y="1474840"/>
            <a:ext cx="577107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//  </a:t>
            </a:r>
            <a:r>
              <a:rPr lang="en-US" altLang="zh-TW" dirty="0" err="1"/>
              <a:t>lcd.setCursor</a:t>
            </a:r>
            <a:r>
              <a:rPr lang="en-US" altLang="zh-TW" dirty="0"/>
              <a:t>(7,1);</a:t>
            </a:r>
          </a:p>
          <a:p>
            <a:r>
              <a:rPr lang="en-US" altLang="zh-TW" dirty="0"/>
              <a:t>  //  </a:t>
            </a:r>
            <a:r>
              <a:rPr lang="en-US" altLang="zh-TW" dirty="0" err="1"/>
              <a:t>lcd.print</a:t>
            </a:r>
            <a:r>
              <a:rPr lang="en-US" altLang="zh-TW" dirty="0"/>
              <a:t>(" ");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lcd.setCursor</a:t>
            </a:r>
            <a:r>
              <a:rPr lang="en-US" altLang="zh-TW" dirty="0"/>
              <a:t>(8, 1);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lcd.print</a:t>
            </a:r>
            <a:r>
              <a:rPr lang="en-US" altLang="zh-TW" dirty="0"/>
              <a:t>("T:"); 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lcd.print</a:t>
            </a:r>
            <a:r>
              <a:rPr lang="en-US" altLang="zh-TW" dirty="0"/>
              <a:t>(tem); 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lcd.setCursor</a:t>
            </a:r>
            <a:r>
              <a:rPr lang="en-US" altLang="zh-TW" dirty="0"/>
              <a:t>(14, 1);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lcd.print</a:t>
            </a:r>
            <a:r>
              <a:rPr lang="en-US" altLang="zh-TW" dirty="0"/>
              <a:t>("*C</a:t>
            </a:r>
            <a:r>
              <a:rPr lang="en-US" altLang="zh-TW" dirty="0" smtClean="0"/>
              <a:t>");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  //</a:t>
            </a:r>
            <a:r>
              <a:rPr lang="zh-TW" altLang="en-US" dirty="0"/>
              <a:t>顯示在監控視窗裡</a:t>
            </a:r>
          </a:p>
          <a:p>
            <a:r>
              <a:rPr lang="zh-TW" altLang="en-US" dirty="0"/>
              <a:t>  </a:t>
            </a:r>
            <a:r>
              <a:rPr lang="en-US" altLang="zh-TW" dirty="0" err="1"/>
              <a:t>Serial.print</a:t>
            </a:r>
            <a:r>
              <a:rPr lang="en-US" altLang="zh-TW" dirty="0"/>
              <a:t>("Humidity: ");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Serial.print</a:t>
            </a:r>
            <a:r>
              <a:rPr lang="en-US" altLang="zh-TW" dirty="0"/>
              <a:t>(hum);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Serial.print</a:t>
            </a:r>
            <a:r>
              <a:rPr lang="en-US" altLang="zh-TW" dirty="0"/>
              <a:t>(" %\t");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Serial.print</a:t>
            </a:r>
            <a:r>
              <a:rPr lang="en-US" altLang="zh-TW" dirty="0"/>
              <a:t>("Temperature: ");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Serial.print</a:t>
            </a:r>
            <a:r>
              <a:rPr lang="en-US" altLang="zh-TW" dirty="0"/>
              <a:t>(tem);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Serial.println</a:t>
            </a:r>
            <a:r>
              <a:rPr lang="en-US" altLang="zh-TW" dirty="0"/>
              <a:t>(" *C ");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  </a:t>
            </a:r>
          </a:p>
          <a:p>
            <a:r>
              <a:rPr lang="en-US" altLang="zh-TW" dirty="0"/>
              <a:t>  </a:t>
            </a:r>
          </a:p>
        </p:txBody>
      </p:sp>
      <p:sp>
        <p:nvSpPr>
          <p:cNvPr id="4" name="矩形 3"/>
          <p:cNvSpPr/>
          <p:nvPr/>
        </p:nvSpPr>
        <p:spPr>
          <a:xfrm>
            <a:off x="5959415" y="1365790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 </a:t>
            </a:r>
            <a:r>
              <a:rPr lang="en-US" altLang="zh-TW" dirty="0" err="1"/>
              <a:t>val</a:t>
            </a:r>
            <a:r>
              <a:rPr lang="en-US" altLang="zh-TW" dirty="0"/>
              <a:t>=</a:t>
            </a:r>
            <a:r>
              <a:rPr lang="en-US" altLang="zh-TW" dirty="0" err="1"/>
              <a:t>digitalRead</a:t>
            </a:r>
            <a:r>
              <a:rPr lang="en-US" altLang="zh-TW" dirty="0"/>
              <a:t>(</a:t>
            </a:r>
            <a:r>
              <a:rPr lang="en-US" altLang="zh-TW" dirty="0" err="1"/>
              <a:t>buttonpin</a:t>
            </a:r>
            <a:r>
              <a:rPr lang="en-US" altLang="zh-TW" dirty="0"/>
              <a:t>);            //</a:t>
            </a:r>
            <a:r>
              <a:rPr lang="zh-TW" altLang="en-US" dirty="0"/>
              <a:t>將感測器的讀值傳给</a:t>
            </a:r>
            <a:r>
              <a:rPr lang="en-US" altLang="zh-TW" dirty="0" err="1"/>
              <a:t>val</a:t>
            </a:r>
            <a:endParaRPr lang="en-US" altLang="zh-TW" dirty="0"/>
          </a:p>
          <a:p>
            <a:r>
              <a:rPr lang="en-US" altLang="zh-TW" dirty="0"/>
              <a:t>  if(</a:t>
            </a:r>
            <a:r>
              <a:rPr lang="en-US" altLang="zh-TW" dirty="0" err="1"/>
              <a:t>val</a:t>
            </a:r>
            <a:r>
              <a:rPr lang="en-US" altLang="zh-TW" dirty="0"/>
              <a:t>==HIGH){ </a:t>
            </a:r>
          </a:p>
          <a:p>
            <a:r>
              <a:rPr lang="en-US" altLang="zh-TW" dirty="0"/>
              <a:t>    sum++;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digitalWrite</a:t>
            </a:r>
            <a:r>
              <a:rPr lang="en-US" altLang="zh-TW" dirty="0"/>
              <a:t>(</a:t>
            </a:r>
            <a:r>
              <a:rPr lang="en-US" altLang="zh-TW" dirty="0" err="1"/>
              <a:t>Led,HIGH</a:t>
            </a:r>
            <a:r>
              <a:rPr lang="en-US" altLang="zh-TW" dirty="0"/>
              <a:t>);</a:t>
            </a:r>
          </a:p>
          <a:p>
            <a:r>
              <a:rPr lang="en-US" altLang="zh-TW" dirty="0"/>
              <a:t>    //</a:t>
            </a:r>
            <a:r>
              <a:rPr lang="en-US" altLang="zh-TW" dirty="0" err="1"/>
              <a:t>val</a:t>
            </a:r>
            <a:r>
              <a:rPr lang="en-US" altLang="zh-TW" dirty="0"/>
              <a:t> = </a:t>
            </a:r>
            <a:r>
              <a:rPr lang="en-US" altLang="zh-TW" dirty="0" err="1"/>
              <a:t>analogRead</a:t>
            </a:r>
            <a:r>
              <a:rPr lang="en-US" altLang="zh-TW" dirty="0"/>
              <a:t>(</a:t>
            </a:r>
            <a:r>
              <a:rPr lang="en-US" altLang="zh-TW" dirty="0" err="1"/>
              <a:t>analogPin</a:t>
            </a:r>
            <a:r>
              <a:rPr lang="en-US" altLang="zh-TW" dirty="0"/>
              <a:t>);</a:t>
            </a:r>
          </a:p>
          <a:p>
            <a:r>
              <a:rPr lang="en-US" altLang="zh-TW" dirty="0"/>
              <a:t>    //</a:t>
            </a:r>
            <a:r>
              <a:rPr lang="en-US" altLang="zh-TW" dirty="0" err="1"/>
              <a:t>analogWrite</a:t>
            </a:r>
            <a:r>
              <a:rPr lang="en-US" altLang="zh-TW" dirty="0"/>
              <a:t>(</a:t>
            </a:r>
            <a:r>
              <a:rPr lang="en-US" altLang="zh-TW" dirty="0" err="1"/>
              <a:t>Led,HIGH</a:t>
            </a:r>
            <a:r>
              <a:rPr lang="en-US" altLang="zh-TW" dirty="0"/>
              <a:t>);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Serial.println</a:t>
            </a:r>
            <a:r>
              <a:rPr lang="en-US" altLang="zh-TW" dirty="0"/>
              <a:t>(sum);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lcd.setCursor</a:t>
            </a:r>
            <a:r>
              <a:rPr lang="en-US" altLang="zh-TW" dirty="0"/>
              <a:t>(0,0);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lcd.print</a:t>
            </a:r>
            <a:r>
              <a:rPr lang="en-US" altLang="zh-TW" dirty="0"/>
              <a:t>("Touch:"); 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lcd.print</a:t>
            </a:r>
            <a:r>
              <a:rPr lang="en-US" altLang="zh-TW" dirty="0"/>
              <a:t>(sum); </a:t>
            </a:r>
          </a:p>
          <a:p>
            <a:r>
              <a:rPr lang="en-US" altLang="zh-TW" dirty="0" smtClean="0"/>
              <a:t>    </a:t>
            </a:r>
            <a:endParaRPr lang="en-US" altLang="zh-TW" dirty="0"/>
          </a:p>
          <a:p>
            <a:r>
              <a:rPr lang="en-US" altLang="zh-TW" dirty="0"/>
              <a:t>    delay(100);</a:t>
            </a:r>
          </a:p>
          <a:p>
            <a:r>
              <a:rPr lang="en-US" altLang="zh-TW" dirty="0"/>
              <a:t>  }</a:t>
            </a:r>
          </a:p>
          <a:p>
            <a:r>
              <a:rPr lang="en-US" altLang="zh-TW" dirty="0"/>
              <a:t>  else{ 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digitalWrite</a:t>
            </a:r>
            <a:r>
              <a:rPr lang="en-US" altLang="zh-TW" dirty="0"/>
              <a:t>(</a:t>
            </a:r>
            <a:r>
              <a:rPr lang="en-US" altLang="zh-TW" dirty="0" err="1"/>
              <a:t>Led,LOW</a:t>
            </a:r>
            <a:r>
              <a:rPr lang="en-US" altLang="zh-TW" dirty="0"/>
              <a:t>);</a:t>
            </a:r>
          </a:p>
          <a:p>
            <a:r>
              <a:rPr lang="en-US" altLang="zh-TW" dirty="0"/>
              <a:t>  }</a:t>
            </a:r>
          </a:p>
          <a:p>
            <a:endParaRPr lang="en-US" altLang="zh-TW" dirty="0"/>
          </a:p>
          <a:p>
            <a:r>
              <a:rPr lang="en-US" altLang="zh-TW" dirty="0"/>
              <a:t>  </a:t>
            </a:r>
          </a:p>
        </p:txBody>
      </p:sp>
      <p:sp>
        <p:nvSpPr>
          <p:cNvPr id="5" name="圓角矩形 4"/>
          <p:cNvSpPr/>
          <p:nvPr/>
        </p:nvSpPr>
        <p:spPr>
          <a:xfrm>
            <a:off x="5788324" y="3364303"/>
            <a:ext cx="2993367" cy="871268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901458" y="1474840"/>
            <a:ext cx="2993367" cy="2096496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615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95141D-5D54-4712-B688-5DC8690B6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4950125" cy="1109714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|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程式碼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介紹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UNO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009290" y="1474840"/>
            <a:ext cx="57710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if(hum&gt;=</a:t>
            </a:r>
            <a:r>
              <a:rPr lang="en-US" altLang="zh-TW" dirty="0" smtClean="0"/>
              <a:t>95){</a:t>
            </a:r>
            <a:endParaRPr lang="en-US" altLang="zh-TW" dirty="0"/>
          </a:p>
          <a:p>
            <a:r>
              <a:rPr lang="en-US" altLang="zh-TW" dirty="0"/>
              <a:t>          for (</a:t>
            </a:r>
            <a:r>
              <a:rPr lang="en-US" altLang="zh-TW" dirty="0" err="1"/>
              <a:t>int</a:t>
            </a:r>
            <a:r>
              <a:rPr lang="en-US" altLang="zh-TW" dirty="0"/>
              <a:t> </a:t>
            </a:r>
            <a:r>
              <a:rPr lang="en-US" altLang="zh-TW" dirty="0" err="1"/>
              <a:t>thisNote</a:t>
            </a:r>
            <a:r>
              <a:rPr lang="en-US" altLang="zh-TW" dirty="0"/>
              <a:t> = 0; </a:t>
            </a:r>
            <a:r>
              <a:rPr lang="en-US" altLang="zh-TW" dirty="0" err="1"/>
              <a:t>thisNote</a:t>
            </a:r>
            <a:r>
              <a:rPr lang="en-US" altLang="zh-TW" dirty="0"/>
              <a:t> &lt; 92; </a:t>
            </a:r>
            <a:r>
              <a:rPr lang="en-US" altLang="zh-TW" dirty="0" err="1"/>
              <a:t>thisNote</a:t>
            </a:r>
            <a:r>
              <a:rPr lang="en-US" altLang="zh-TW" dirty="0"/>
              <a:t>++) </a:t>
            </a:r>
          </a:p>
          <a:p>
            <a:r>
              <a:rPr lang="en-US" altLang="zh-TW" dirty="0"/>
              <a:t>      {</a:t>
            </a:r>
          </a:p>
          <a:p>
            <a:r>
              <a:rPr lang="en-US" altLang="zh-TW" dirty="0"/>
              <a:t>      </a:t>
            </a:r>
          </a:p>
          <a:p>
            <a:r>
              <a:rPr lang="en-US" altLang="zh-TW" dirty="0"/>
              <a:t>      </a:t>
            </a:r>
            <a:r>
              <a:rPr lang="en-US" altLang="zh-TW" dirty="0" err="1"/>
              <a:t>int</a:t>
            </a:r>
            <a:r>
              <a:rPr lang="en-US" altLang="zh-TW" dirty="0"/>
              <a:t> </a:t>
            </a:r>
            <a:r>
              <a:rPr lang="en-US" altLang="zh-TW" dirty="0" err="1"/>
              <a:t>noteDuration</a:t>
            </a:r>
            <a:r>
              <a:rPr lang="en-US" altLang="zh-TW" dirty="0"/>
              <a:t> = 750 / </a:t>
            </a:r>
            <a:r>
              <a:rPr lang="en-US" altLang="zh-TW" dirty="0" err="1"/>
              <a:t>noteDurations</a:t>
            </a:r>
            <a:r>
              <a:rPr lang="en-US" altLang="zh-TW" dirty="0"/>
              <a:t>[</a:t>
            </a:r>
            <a:r>
              <a:rPr lang="en-US" altLang="zh-TW" dirty="0" err="1"/>
              <a:t>thisNote</a:t>
            </a:r>
            <a:r>
              <a:rPr lang="en-US" altLang="zh-TW" dirty="0"/>
              <a:t>];</a:t>
            </a:r>
          </a:p>
          <a:p>
            <a:r>
              <a:rPr lang="en-US" altLang="zh-TW" dirty="0"/>
              <a:t>      tone(2, melody[</a:t>
            </a:r>
            <a:r>
              <a:rPr lang="en-US" altLang="zh-TW" dirty="0" err="1"/>
              <a:t>thisNote</a:t>
            </a:r>
            <a:r>
              <a:rPr lang="en-US" altLang="zh-TW" dirty="0"/>
              <a:t>], </a:t>
            </a:r>
            <a:r>
              <a:rPr lang="en-US" altLang="zh-TW" dirty="0" err="1"/>
              <a:t>noteDuration</a:t>
            </a:r>
            <a:r>
              <a:rPr lang="en-US" altLang="zh-TW" dirty="0"/>
              <a:t>);</a:t>
            </a:r>
          </a:p>
          <a:p>
            <a:r>
              <a:rPr lang="en-US" altLang="zh-TW" dirty="0"/>
              <a:t>      </a:t>
            </a:r>
          </a:p>
          <a:p>
            <a:r>
              <a:rPr lang="en-US" altLang="zh-TW" dirty="0"/>
              <a:t>      </a:t>
            </a:r>
            <a:r>
              <a:rPr lang="en-US" altLang="zh-TW" dirty="0" err="1"/>
              <a:t>int</a:t>
            </a:r>
            <a:r>
              <a:rPr lang="en-US" altLang="zh-TW" dirty="0"/>
              <a:t> </a:t>
            </a:r>
            <a:r>
              <a:rPr lang="en-US" altLang="zh-TW" dirty="0" err="1"/>
              <a:t>pauseBetweenNotes</a:t>
            </a:r>
            <a:r>
              <a:rPr lang="en-US" altLang="zh-TW" dirty="0"/>
              <a:t> = </a:t>
            </a:r>
            <a:r>
              <a:rPr lang="en-US" altLang="zh-TW" dirty="0" err="1"/>
              <a:t>noteDuration</a:t>
            </a:r>
            <a:r>
              <a:rPr lang="en-US" altLang="zh-TW" dirty="0"/>
              <a:t> * 1.30;</a:t>
            </a:r>
          </a:p>
          <a:p>
            <a:r>
              <a:rPr lang="en-US" altLang="zh-TW" dirty="0"/>
              <a:t>      delay(</a:t>
            </a:r>
            <a:r>
              <a:rPr lang="en-US" altLang="zh-TW" dirty="0" err="1"/>
              <a:t>pauseBetweenNotes</a:t>
            </a:r>
            <a:r>
              <a:rPr lang="en-US" altLang="zh-TW" dirty="0"/>
              <a:t>);</a:t>
            </a:r>
          </a:p>
          <a:p>
            <a:r>
              <a:rPr lang="en-US" altLang="zh-TW" dirty="0"/>
              <a:t>      </a:t>
            </a:r>
          </a:p>
          <a:p>
            <a:r>
              <a:rPr lang="en-US" altLang="zh-TW" dirty="0"/>
              <a:t>      </a:t>
            </a:r>
            <a:r>
              <a:rPr lang="en-US" altLang="zh-TW" dirty="0" err="1"/>
              <a:t>noTone</a:t>
            </a:r>
            <a:r>
              <a:rPr lang="en-US" altLang="zh-TW" dirty="0"/>
              <a:t>(2);}</a:t>
            </a:r>
          </a:p>
          <a:p>
            <a:r>
              <a:rPr lang="en-US" altLang="zh-TW" dirty="0"/>
              <a:t>  }</a:t>
            </a:r>
          </a:p>
          <a:p>
            <a:r>
              <a:rPr lang="en-US" altLang="zh-TW" dirty="0"/>
              <a:t>  </a:t>
            </a:r>
          </a:p>
          <a:p>
            <a:endParaRPr lang="en-US" altLang="zh-TW" dirty="0"/>
          </a:p>
          <a:p>
            <a:r>
              <a:rPr lang="en-US" altLang="zh-TW" dirty="0"/>
              <a:t>}</a:t>
            </a:r>
          </a:p>
        </p:txBody>
      </p:sp>
      <p:sp>
        <p:nvSpPr>
          <p:cNvPr id="4" name="圓角矩形 3"/>
          <p:cNvSpPr/>
          <p:nvPr/>
        </p:nvSpPr>
        <p:spPr>
          <a:xfrm>
            <a:off x="838200" y="1362974"/>
            <a:ext cx="5493590" cy="4468483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215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57C72A3-5251-4A6A-8144-5C51DC678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05" y="2021380"/>
            <a:ext cx="2373427" cy="237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0A4915B-38E7-423C-9245-A82AE9497DD4}"/>
              </a:ext>
            </a:extLst>
          </p:cNvPr>
          <p:cNvSpPr txBox="1"/>
          <p:nvPr/>
        </p:nvSpPr>
        <p:spPr>
          <a:xfrm>
            <a:off x="5002248" y="3013501"/>
            <a:ext cx="3335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專題構想</a:t>
            </a:r>
          </a:p>
        </p:txBody>
      </p:sp>
    </p:spTree>
    <p:extLst>
      <p:ext uri="{BB962C8B-B14F-4D97-AF65-F5344CB8AC3E}">
        <p14:creationId xmlns:p14="http://schemas.microsoft.com/office/powerpoint/2010/main" val="18778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95141D-5D54-4712-B688-5DC8690B6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5571227" cy="1109714"/>
          </a:xfrm>
        </p:spPr>
        <p:txBody>
          <a:bodyPr>
            <a:normAutofit fontScale="90000"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|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程式碼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介紹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ESP8266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838199" y="1474840"/>
            <a:ext cx="577107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#include &lt;</a:t>
            </a:r>
            <a:r>
              <a:rPr lang="en-US" altLang="zh-TW" dirty="0" err="1"/>
              <a:t>TinyGPS</a:t>
            </a:r>
            <a:r>
              <a:rPr lang="en-US" altLang="zh-TW" dirty="0"/>
              <a:t>++.h&gt;</a:t>
            </a:r>
          </a:p>
          <a:p>
            <a:r>
              <a:rPr lang="en-US" altLang="zh-TW" dirty="0"/>
              <a:t>#include &lt;</a:t>
            </a:r>
            <a:r>
              <a:rPr lang="en-US" altLang="zh-TW" dirty="0" err="1"/>
              <a:t>SoftwareSerial.h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#include &lt;ESP8266WiFi.h&gt;</a:t>
            </a:r>
          </a:p>
          <a:p>
            <a:r>
              <a:rPr lang="en-US" altLang="zh-TW" dirty="0"/>
              <a:t>#include &lt;</a:t>
            </a:r>
            <a:r>
              <a:rPr lang="en-US" altLang="zh-TW" dirty="0" err="1"/>
              <a:t>WiFiClient.h</a:t>
            </a:r>
            <a:r>
              <a:rPr lang="en-US" altLang="zh-TW" dirty="0"/>
              <a:t>&gt; </a:t>
            </a:r>
          </a:p>
          <a:p>
            <a:r>
              <a:rPr lang="en-US" altLang="zh-TW" dirty="0"/>
              <a:t>#include &lt;ESP8266HTTPClient.h&gt;</a:t>
            </a:r>
          </a:p>
          <a:p>
            <a:r>
              <a:rPr lang="en-US" altLang="zh-TW" dirty="0"/>
              <a:t>#include &lt;</a:t>
            </a:r>
            <a:r>
              <a:rPr lang="en-US" altLang="zh-TW" dirty="0" err="1"/>
              <a:t>ArduinoJson.h</a:t>
            </a:r>
            <a:r>
              <a:rPr lang="en-US" altLang="zh-TW" dirty="0"/>
              <a:t>&gt;</a:t>
            </a:r>
          </a:p>
          <a:p>
            <a:endParaRPr lang="en-US" altLang="zh-TW" dirty="0"/>
          </a:p>
          <a:p>
            <a:r>
              <a:rPr lang="en-US" altLang="zh-TW" dirty="0" err="1"/>
              <a:t>TinyGPSPlus</a:t>
            </a:r>
            <a:r>
              <a:rPr lang="en-US" altLang="zh-TW" dirty="0"/>
              <a:t> </a:t>
            </a:r>
            <a:r>
              <a:rPr lang="en-US" altLang="zh-TW" dirty="0" err="1"/>
              <a:t>gps</a:t>
            </a:r>
            <a:r>
              <a:rPr lang="en-US" altLang="zh-TW" dirty="0"/>
              <a:t>;</a:t>
            </a:r>
          </a:p>
          <a:p>
            <a:r>
              <a:rPr lang="en-US" altLang="zh-TW" dirty="0" err="1"/>
              <a:t>SoftwareSerial</a:t>
            </a:r>
            <a:r>
              <a:rPr lang="en-US" altLang="zh-TW" dirty="0"/>
              <a:t> </a:t>
            </a:r>
            <a:r>
              <a:rPr lang="en-US" altLang="zh-TW" dirty="0" err="1"/>
              <a:t>SerialGPS</a:t>
            </a:r>
            <a:r>
              <a:rPr lang="en-US" altLang="zh-TW" dirty="0"/>
              <a:t>(4, 5); </a:t>
            </a:r>
          </a:p>
          <a:p>
            <a:endParaRPr lang="en-US" altLang="zh-TW" dirty="0"/>
          </a:p>
          <a:p>
            <a:r>
              <a:rPr lang="en-US" altLang="zh-TW" dirty="0" err="1"/>
              <a:t>const</a:t>
            </a:r>
            <a:r>
              <a:rPr lang="en-US" altLang="zh-TW" dirty="0"/>
              <a:t> char* </a:t>
            </a:r>
            <a:r>
              <a:rPr lang="en-US" altLang="zh-TW" dirty="0" err="1"/>
              <a:t>ssid</a:t>
            </a:r>
            <a:r>
              <a:rPr lang="en-US" altLang="zh-TW" dirty="0"/>
              <a:t> = "</a:t>
            </a:r>
            <a:r>
              <a:rPr lang="zh-TW" altLang="en-US" dirty="0"/>
              <a:t>少時不讀書長大工程師</a:t>
            </a:r>
            <a:r>
              <a:rPr lang="en-US" altLang="zh-TW" dirty="0"/>
              <a:t>";</a:t>
            </a:r>
          </a:p>
          <a:p>
            <a:r>
              <a:rPr lang="en-US" altLang="zh-TW" dirty="0" err="1"/>
              <a:t>const</a:t>
            </a:r>
            <a:r>
              <a:rPr lang="en-US" altLang="zh-TW" dirty="0"/>
              <a:t> char* password = "12301230";</a:t>
            </a:r>
          </a:p>
          <a:p>
            <a:endParaRPr lang="en-US" altLang="zh-TW" dirty="0"/>
          </a:p>
          <a:p>
            <a:r>
              <a:rPr lang="en-US" altLang="zh-TW" dirty="0"/>
              <a:t>float Latitude , Longitude;</a:t>
            </a:r>
          </a:p>
          <a:p>
            <a:r>
              <a:rPr lang="en-US" altLang="zh-TW" dirty="0" err="1"/>
              <a:t>int</a:t>
            </a:r>
            <a:r>
              <a:rPr lang="en-US" altLang="zh-TW" dirty="0"/>
              <a:t> year , month , date, hour , minute , second;</a:t>
            </a:r>
          </a:p>
          <a:p>
            <a:r>
              <a:rPr lang="en-US" altLang="zh-TW" dirty="0"/>
              <a:t>String </a:t>
            </a:r>
            <a:r>
              <a:rPr lang="en-US" altLang="zh-TW" dirty="0" err="1"/>
              <a:t>DateString</a:t>
            </a:r>
            <a:r>
              <a:rPr lang="en-US" altLang="zh-TW" dirty="0"/>
              <a:t> , </a:t>
            </a:r>
            <a:r>
              <a:rPr lang="en-US" altLang="zh-TW" dirty="0" err="1"/>
              <a:t>TimeString</a:t>
            </a:r>
            <a:r>
              <a:rPr lang="en-US" altLang="zh-TW" dirty="0"/>
              <a:t> , </a:t>
            </a:r>
            <a:r>
              <a:rPr lang="en-US" altLang="zh-TW" dirty="0" err="1"/>
              <a:t>LatitudeString</a:t>
            </a:r>
            <a:r>
              <a:rPr lang="en-US" altLang="zh-TW" dirty="0"/>
              <a:t> , </a:t>
            </a:r>
            <a:r>
              <a:rPr lang="en-US" altLang="zh-TW" dirty="0" err="1"/>
              <a:t>LongitudeString</a:t>
            </a:r>
            <a:r>
              <a:rPr lang="en-US" altLang="zh-TW" dirty="0"/>
              <a:t>;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矩形 3"/>
          <p:cNvSpPr/>
          <p:nvPr/>
        </p:nvSpPr>
        <p:spPr>
          <a:xfrm>
            <a:off x="6173635" y="1430392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err="1"/>
              <a:t>WiFiServer</a:t>
            </a:r>
            <a:r>
              <a:rPr lang="en-US" altLang="zh-TW" dirty="0"/>
              <a:t> server(80);</a:t>
            </a:r>
          </a:p>
          <a:p>
            <a:r>
              <a:rPr lang="en-US" altLang="zh-TW" dirty="0"/>
              <a:t>// Domain Name with full URL Path for HTTP POST Request</a:t>
            </a:r>
          </a:p>
          <a:p>
            <a:r>
              <a:rPr lang="en-US" altLang="zh-TW" dirty="0" err="1"/>
              <a:t>const</a:t>
            </a:r>
            <a:r>
              <a:rPr lang="en-US" altLang="zh-TW" dirty="0"/>
              <a:t> char* </a:t>
            </a:r>
            <a:r>
              <a:rPr lang="en-US" altLang="zh-TW" dirty="0" err="1"/>
              <a:t>serverName</a:t>
            </a:r>
            <a:r>
              <a:rPr lang="en-US" altLang="zh-TW" dirty="0"/>
              <a:t> = "http://jsonbin.org/</a:t>
            </a:r>
            <a:r>
              <a:rPr lang="en-US" altLang="zh-TW" dirty="0" err="1"/>
              <a:t>smalllidinosaur</a:t>
            </a:r>
            <a:r>
              <a:rPr lang="en-US" altLang="zh-TW" dirty="0"/>
              <a:t>/</a:t>
            </a:r>
            <a:r>
              <a:rPr lang="en-US" altLang="zh-TW" dirty="0" err="1"/>
              <a:t>nttufootmap</a:t>
            </a:r>
            <a:r>
              <a:rPr lang="en-US" altLang="zh-TW" dirty="0"/>
              <a:t>";</a:t>
            </a:r>
          </a:p>
          <a:p>
            <a:r>
              <a:rPr lang="en-US" altLang="zh-TW" dirty="0"/>
              <a:t>unsigned long </a:t>
            </a:r>
            <a:r>
              <a:rPr lang="en-US" altLang="zh-TW" dirty="0" err="1"/>
              <a:t>last_time</a:t>
            </a:r>
            <a:r>
              <a:rPr lang="en-US" altLang="zh-TW" dirty="0"/>
              <a:t> = 0;</a:t>
            </a:r>
          </a:p>
          <a:p>
            <a:r>
              <a:rPr lang="en-US" altLang="zh-TW" dirty="0"/>
              <a:t>unsigned long </a:t>
            </a:r>
            <a:r>
              <a:rPr lang="en-US" altLang="zh-TW" dirty="0" err="1"/>
              <a:t>timer_delay</a:t>
            </a:r>
            <a:r>
              <a:rPr lang="en-US" altLang="zh-TW" dirty="0"/>
              <a:t> = 10000;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7302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95141D-5D54-4712-B688-5DC8690B6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5571227" cy="1109714"/>
          </a:xfrm>
        </p:spPr>
        <p:txBody>
          <a:bodyPr>
            <a:normAutofit fontScale="90000"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|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程式碼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介紹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ESP8266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838199" y="1474840"/>
            <a:ext cx="577107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void setup()</a:t>
            </a:r>
          </a:p>
          <a:p>
            <a:r>
              <a:rPr lang="en-US" altLang="zh-TW" dirty="0"/>
              <a:t>{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Serial.begin</a:t>
            </a:r>
            <a:r>
              <a:rPr lang="en-US" altLang="zh-TW" dirty="0"/>
              <a:t>(9600);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SerialGPS.begin</a:t>
            </a:r>
            <a:r>
              <a:rPr lang="en-US" altLang="zh-TW" dirty="0"/>
              <a:t>(9600);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Serial.println</a:t>
            </a:r>
            <a:r>
              <a:rPr lang="en-US" altLang="zh-TW" dirty="0"/>
              <a:t>();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Serial.print</a:t>
            </a:r>
            <a:r>
              <a:rPr lang="en-US" altLang="zh-TW" dirty="0"/>
              <a:t>("Connecting");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WiFi.begin</a:t>
            </a:r>
            <a:r>
              <a:rPr lang="en-US" altLang="zh-TW" dirty="0"/>
              <a:t>(</a:t>
            </a:r>
            <a:r>
              <a:rPr lang="en-US" altLang="zh-TW" dirty="0" err="1"/>
              <a:t>ssid</a:t>
            </a:r>
            <a:r>
              <a:rPr lang="en-US" altLang="zh-TW" dirty="0"/>
              <a:t>, password);</a:t>
            </a:r>
          </a:p>
          <a:p>
            <a:r>
              <a:rPr lang="en-US" altLang="zh-TW" dirty="0"/>
              <a:t>  while (</a:t>
            </a:r>
            <a:r>
              <a:rPr lang="en-US" altLang="zh-TW" dirty="0" err="1"/>
              <a:t>WiFi.status</a:t>
            </a:r>
            <a:r>
              <a:rPr lang="en-US" altLang="zh-TW" dirty="0"/>
              <a:t>() != WL_CONNECTED)</a:t>
            </a:r>
          </a:p>
          <a:p>
            <a:r>
              <a:rPr lang="en-US" altLang="zh-TW" dirty="0"/>
              <a:t>  {</a:t>
            </a:r>
          </a:p>
          <a:p>
            <a:r>
              <a:rPr lang="en-US" altLang="zh-TW" dirty="0"/>
              <a:t>    delay(500);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Serial.print</a:t>
            </a:r>
            <a:r>
              <a:rPr lang="en-US" altLang="zh-TW" dirty="0"/>
              <a:t>(".");</a:t>
            </a:r>
          </a:p>
          <a:p>
            <a:r>
              <a:rPr lang="en-US" altLang="zh-TW" dirty="0"/>
              <a:t>  }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Serial.println</a:t>
            </a:r>
            <a:r>
              <a:rPr lang="en-US" altLang="zh-TW" dirty="0"/>
              <a:t>("");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Serial.println</a:t>
            </a:r>
            <a:r>
              <a:rPr lang="en-US" altLang="zh-TW" dirty="0"/>
              <a:t>("</a:t>
            </a:r>
            <a:r>
              <a:rPr lang="en-US" altLang="zh-TW" dirty="0" err="1"/>
              <a:t>WiFi</a:t>
            </a:r>
            <a:r>
              <a:rPr lang="en-US" altLang="zh-TW" dirty="0"/>
              <a:t> connected");</a:t>
            </a:r>
          </a:p>
          <a:p>
            <a:endParaRPr lang="en-US" altLang="zh-TW" dirty="0"/>
          </a:p>
          <a:p>
            <a:r>
              <a:rPr lang="en-US" altLang="zh-TW" dirty="0"/>
              <a:t>  </a:t>
            </a:r>
            <a:r>
              <a:rPr lang="en-US" altLang="zh-TW" dirty="0" err="1"/>
              <a:t>server.begin</a:t>
            </a:r>
            <a:r>
              <a:rPr lang="en-US" altLang="zh-TW" dirty="0"/>
              <a:t>();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Serial.println</a:t>
            </a:r>
            <a:r>
              <a:rPr lang="en-US" altLang="zh-TW" dirty="0"/>
              <a:t>("Server started");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Serial.println</a:t>
            </a:r>
            <a:r>
              <a:rPr lang="en-US" altLang="zh-TW" dirty="0"/>
              <a:t>(</a:t>
            </a:r>
            <a:r>
              <a:rPr lang="en-US" altLang="zh-TW" dirty="0" err="1"/>
              <a:t>WiFi.localIP</a:t>
            </a:r>
            <a:r>
              <a:rPr lang="en-US" altLang="zh-TW" dirty="0"/>
              <a:t>());</a:t>
            </a:r>
          </a:p>
          <a:p>
            <a:r>
              <a:rPr lang="en-US" altLang="zh-TW" dirty="0"/>
              <a:t>}</a:t>
            </a:r>
          </a:p>
          <a:p>
            <a:endParaRPr lang="en-US" altLang="zh-TW" dirty="0"/>
          </a:p>
        </p:txBody>
      </p:sp>
      <p:sp>
        <p:nvSpPr>
          <p:cNvPr id="4" name="矩形 3"/>
          <p:cNvSpPr/>
          <p:nvPr/>
        </p:nvSpPr>
        <p:spPr>
          <a:xfrm>
            <a:off x="6096000" y="162309"/>
            <a:ext cx="6096000" cy="72943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void loop</a:t>
            </a:r>
            <a:r>
              <a:rPr lang="en-US" altLang="zh-TW" dirty="0" smtClean="0"/>
              <a:t>(){</a:t>
            </a:r>
            <a:endParaRPr lang="en-US" altLang="zh-TW" dirty="0"/>
          </a:p>
          <a:p>
            <a:r>
              <a:rPr lang="en-US" altLang="zh-TW" dirty="0"/>
              <a:t>  while (</a:t>
            </a:r>
            <a:r>
              <a:rPr lang="en-US" altLang="zh-TW" dirty="0" err="1"/>
              <a:t>SerialGPS.available</a:t>
            </a:r>
            <a:r>
              <a:rPr lang="en-US" altLang="zh-TW" dirty="0"/>
              <a:t>() &gt; 0)</a:t>
            </a:r>
          </a:p>
          <a:p>
            <a:r>
              <a:rPr lang="en-US" altLang="zh-TW" dirty="0"/>
              <a:t>    if (</a:t>
            </a:r>
            <a:r>
              <a:rPr lang="en-US" altLang="zh-TW" dirty="0" err="1"/>
              <a:t>gps.encode</a:t>
            </a:r>
            <a:r>
              <a:rPr lang="en-US" altLang="zh-TW" dirty="0"/>
              <a:t>(</a:t>
            </a:r>
            <a:r>
              <a:rPr lang="en-US" altLang="zh-TW" dirty="0" err="1"/>
              <a:t>SerialGPS.read</a:t>
            </a:r>
            <a:r>
              <a:rPr lang="en-US" altLang="zh-TW" dirty="0" smtClean="0"/>
              <a:t>())){</a:t>
            </a:r>
            <a:endParaRPr lang="en-US" altLang="zh-TW" dirty="0"/>
          </a:p>
          <a:p>
            <a:r>
              <a:rPr lang="en-US" altLang="zh-TW" dirty="0"/>
              <a:t>      if (</a:t>
            </a:r>
            <a:r>
              <a:rPr lang="en-US" altLang="zh-TW" dirty="0" err="1"/>
              <a:t>gps.location.isValid</a:t>
            </a:r>
            <a:r>
              <a:rPr lang="en-US" altLang="zh-TW" dirty="0"/>
              <a:t>())</a:t>
            </a:r>
          </a:p>
          <a:p>
            <a:r>
              <a:rPr lang="en-US" altLang="zh-TW" dirty="0"/>
              <a:t>      {</a:t>
            </a:r>
          </a:p>
          <a:p>
            <a:r>
              <a:rPr lang="en-US" altLang="zh-TW" dirty="0"/>
              <a:t>        Latitude = </a:t>
            </a:r>
            <a:r>
              <a:rPr lang="en-US" altLang="zh-TW" dirty="0" err="1"/>
              <a:t>gps.location.lat</a:t>
            </a:r>
            <a:r>
              <a:rPr lang="en-US" altLang="zh-TW" dirty="0"/>
              <a:t>();</a:t>
            </a:r>
          </a:p>
          <a:p>
            <a:r>
              <a:rPr lang="en-US" altLang="zh-TW" dirty="0"/>
              <a:t>        </a:t>
            </a:r>
            <a:r>
              <a:rPr lang="en-US" altLang="zh-TW" dirty="0" err="1"/>
              <a:t>LatitudeString</a:t>
            </a:r>
            <a:r>
              <a:rPr lang="en-US" altLang="zh-TW" dirty="0"/>
              <a:t> = String(Latitude , 6);</a:t>
            </a:r>
          </a:p>
          <a:p>
            <a:r>
              <a:rPr lang="en-US" altLang="zh-TW" dirty="0"/>
              <a:t>        Longitude = </a:t>
            </a:r>
            <a:r>
              <a:rPr lang="en-US" altLang="zh-TW" dirty="0" err="1"/>
              <a:t>gps.location.lng</a:t>
            </a:r>
            <a:r>
              <a:rPr lang="en-US" altLang="zh-TW" dirty="0"/>
              <a:t>();</a:t>
            </a:r>
          </a:p>
          <a:p>
            <a:r>
              <a:rPr lang="en-US" altLang="zh-TW" dirty="0"/>
              <a:t>        </a:t>
            </a:r>
            <a:r>
              <a:rPr lang="en-US" altLang="zh-TW" dirty="0" err="1"/>
              <a:t>LongitudeString</a:t>
            </a:r>
            <a:r>
              <a:rPr lang="en-US" altLang="zh-TW" dirty="0"/>
              <a:t> = String(Longitude , 6);</a:t>
            </a:r>
          </a:p>
          <a:p>
            <a:r>
              <a:rPr lang="en-US" altLang="zh-TW" dirty="0"/>
              <a:t>  </a:t>
            </a:r>
          </a:p>
          <a:p>
            <a:r>
              <a:rPr lang="en-US" altLang="zh-TW" dirty="0"/>
              <a:t>        </a:t>
            </a:r>
            <a:r>
              <a:rPr lang="en-US" altLang="zh-TW" dirty="0" err="1"/>
              <a:t>HTTPClient</a:t>
            </a:r>
            <a:r>
              <a:rPr lang="en-US" altLang="zh-TW" dirty="0"/>
              <a:t> http;</a:t>
            </a:r>
          </a:p>
          <a:p>
            <a:r>
              <a:rPr lang="en-US" altLang="zh-TW" dirty="0"/>
              <a:t>        </a:t>
            </a:r>
            <a:r>
              <a:rPr lang="en-US" altLang="zh-TW" dirty="0" err="1"/>
              <a:t>http.begin</a:t>
            </a:r>
            <a:r>
              <a:rPr lang="en-US" altLang="zh-TW" dirty="0"/>
              <a:t>(</a:t>
            </a:r>
            <a:r>
              <a:rPr lang="en-US" altLang="zh-TW" dirty="0" err="1"/>
              <a:t>serverName</a:t>
            </a:r>
            <a:r>
              <a:rPr lang="en-US" altLang="zh-TW" dirty="0"/>
              <a:t>);</a:t>
            </a:r>
          </a:p>
          <a:p>
            <a:r>
              <a:rPr lang="en-US" altLang="zh-TW" dirty="0"/>
              <a:t>        </a:t>
            </a:r>
            <a:r>
              <a:rPr lang="en-US" altLang="zh-TW" dirty="0" err="1"/>
              <a:t>http.addHeader</a:t>
            </a:r>
            <a:r>
              <a:rPr lang="en-US" altLang="zh-TW" dirty="0"/>
              <a:t>("Content-Type", "application/x-www-form-</a:t>
            </a:r>
            <a:r>
              <a:rPr lang="en-US" altLang="zh-TW" dirty="0" err="1"/>
              <a:t>urlencoded</a:t>
            </a:r>
            <a:r>
              <a:rPr lang="en-US" altLang="zh-TW" dirty="0"/>
              <a:t>");</a:t>
            </a:r>
          </a:p>
          <a:p>
            <a:r>
              <a:rPr lang="en-US" altLang="zh-TW" dirty="0"/>
              <a:t>        </a:t>
            </a:r>
            <a:r>
              <a:rPr lang="en-US" altLang="zh-TW" dirty="0" err="1"/>
              <a:t>http.addHeader</a:t>
            </a:r>
            <a:r>
              <a:rPr lang="en-US" altLang="zh-TW" dirty="0" smtClean="0"/>
              <a:t>(“Authorization”, “</a:t>
            </a:r>
            <a:r>
              <a:rPr lang="zh-TW" altLang="en-US" dirty="0" smtClean="0"/>
              <a:t>密碼</a:t>
            </a:r>
            <a:r>
              <a:rPr lang="en-US" altLang="zh-TW" dirty="0" smtClean="0"/>
              <a:t>");</a:t>
            </a:r>
            <a:endParaRPr lang="en-US" altLang="zh-TW" dirty="0"/>
          </a:p>
          <a:p>
            <a:r>
              <a:rPr lang="en-US" altLang="zh-TW" dirty="0"/>
              <a:t>        // Data to send with HTTP POST</a:t>
            </a:r>
          </a:p>
          <a:p>
            <a:r>
              <a:rPr lang="en-US" altLang="zh-TW" dirty="0"/>
              <a:t>        String </a:t>
            </a:r>
            <a:r>
              <a:rPr lang="en-US" altLang="zh-TW" dirty="0" err="1"/>
              <a:t>httpRequestData</a:t>
            </a:r>
            <a:r>
              <a:rPr lang="en-US" altLang="zh-TW" dirty="0"/>
              <a:t> = "{\"</a:t>
            </a:r>
            <a:r>
              <a:rPr lang="en-US" altLang="zh-TW" dirty="0" err="1"/>
              <a:t>LatitudeString</a:t>
            </a:r>
            <a:r>
              <a:rPr lang="en-US" altLang="zh-TW" dirty="0"/>
              <a:t>\":"+</a:t>
            </a:r>
            <a:r>
              <a:rPr lang="en-US" altLang="zh-TW" dirty="0" err="1"/>
              <a:t>LatitudeString</a:t>
            </a:r>
            <a:r>
              <a:rPr lang="en-US" altLang="zh-TW" dirty="0"/>
              <a:t>+",\"</a:t>
            </a:r>
            <a:r>
              <a:rPr lang="en-US" altLang="zh-TW" dirty="0" err="1"/>
              <a:t>LongitudeString</a:t>
            </a:r>
            <a:r>
              <a:rPr lang="en-US" altLang="zh-TW" dirty="0"/>
              <a:t>\":"+ </a:t>
            </a:r>
            <a:r>
              <a:rPr lang="en-US" altLang="zh-TW" dirty="0" err="1"/>
              <a:t>LongitudeString</a:t>
            </a:r>
            <a:r>
              <a:rPr lang="en-US" altLang="zh-TW" dirty="0"/>
              <a:t>+"}";         </a:t>
            </a:r>
          </a:p>
          <a:p>
            <a:r>
              <a:rPr lang="en-US" altLang="zh-TW" dirty="0"/>
              <a:t>        // Send HTTP POST request</a:t>
            </a:r>
          </a:p>
          <a:p>
            <a:r>
              <a:rPr lang="en-US" altLang="zh-TW" dirty="0"/>
              <a:t>        </a:t>
            </a:r>
            <a:r>
              <a:rPr lang="en-US" altLang="zh-TW" dirty="0" err="1"/>
              <a:t>int</a:t>
            </a:r>
            <a:r>
              <a:rPr lang="en-US" altLang="zh-TW" dirty="0"/>
              <a:t> </a:t>
            </a:r>
            <a:r>
              <a:rPr lang="en-US" altLang="zh-TW" dirty="0" err="1"/>
              <a:t>httpResponseCode</a:t>
            </a:r>
            <a:r>
              <a:rPr lang="en-US" altLang="zh-TW" dirty="0"/>
              <a:t> = </a:t>
            </a:r>
            <a:r>
              <a:rPr lang="en-US" altLang="zh-TW" dirty="0" err="1"/>
              <a:t>http.POST</a:t>
            </a:r>
            <a:r>
              <a:rPr lang="en-US" altLang="zh-TW" dirty="0"/>
              <a:t>(</a:t>
            </a:r>
            <a:r>
              <a:rPr lang="en-US" altLang="zh-TW" dirty="0" err="1"/>
              <a:t>httpRequestData</a:t>
            </a:r>
            <a:r>
              <a:rPr lang="en-US" altLang="zh-TW" dirty="0"/>
              <a:t>);</a:t>
            </a:r>
          </a:p>
          <a:p>
            <a:r>
              <a:rPr lang="en-US" altLang="zh-TW" dirty="0"/>
              <a:t>        </a:t>
            </a:r>
            <a:r>
              <a:rPr lang="en-US" altLang="zh-TW" dirty="0" err="1"/>
              <a:t>http.end</a:t>
            </a:r>
            <a:r>
              <a:rPr lang="en-US" altLang="zh-TW" dirty="0"/>
              <a:t>();</a:t>
            </a:r>
          </a:p>
          <a:p>
            <a:r>
              <a:rPr lang="en-US" altLang="zh-TW" dirty="0"/>
              <a:t>      }</a:t>
            </a:r>
          </a:p>
          <a:p>
            <a:endParaRPr lang="en-US" altLang="zh-TW" dirty="0"/>
          </a:p>
          <a:p>
            <a:r>
              <a:rPr lang="en-US" altLang="zh-TW" dirty="0"/>
              <a:t>      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5796951" y="2786331"/>
            <a:ext cx="6280030" cy="4071669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1222965" y="2097822"/>
            <a:ext cx="879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POST</a:t>
            </a:r>
            <a:endParaRPr lang="zh-TW" altLang="en-US" dirty="0"/>
          </a:p>
        </p:txBody>
      </p:sp>
      <p:cxnSp>
        <p:nvCxnSpPr>
          <p:cNvPr id="8" name="直線單箭頭接點 7"/>
          <p:cNvCxnSpPr/>
          <p:nvPr/>
        </p:nvCxnSpPr>
        <p:spPr>
          <a:xfrm flipV="1">
            <a:off x="10498347" y="2537180"/>
            <a:ext cx="750498" cy="611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69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95141D-5D54-4712-B688-5DC8690B6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5571227" cy="1109714"/>
          </a:xfrm>
        </p:spPr>
        <p:txBody>
          <a:bodyPr>
            <a:normAutofit fontScale="90000"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|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程式碼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介紹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ESP8266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900343" y="1323919"/>
            <a:ext cx="5771071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if (</a:t>
            </a:r>
            <a:r>
              <a:rPr lang="en-US" altLang="zh-TW" dirty="0" err="1"/>
              <a:t>gps.date.isValid</a:t>
            </a:r>
            <a:r>
              <a:rPr lang="en-US" altLang="zh-TW" dirty="0" smtClean="0"/>
              <a:t>()){</a:t>
            </a:r>
            <a:endParaRPr lang="en-US" altLang="zh-TW" dirty="0"/>
          </a:p>
          <a:p>
            <a:r>
              <a:rPr lang="en-US" altLang="zh-TW" dirty="0"/>
              <a:t>        </a:t>
            </a:r>
            <a:r>
              <a:rPr lang="en-US" altLang="zh-TW" dirty="0" err="1"/>
              <a:t>DateString</a:t>
            </a:r>
            <a:r>
              <a:rPr lang="en-US" altLang="zh-TW" dirty="0"/>
              <a:t> = "";</a:t>
            </a:r>
          </a:p>
          <a:p>
            <a:r>
              <a:rPr lang="en-US" altLang="zh-TW" dirty="0"/>
              <a:t>        date = </a:t>
            </a:r>
            <a:r>
              <a:rPr lang="en-US" altLang="zh-TW" dirty="0" err="1"/>
              <a:t>gps.date.day</a:t>
            </a:r>
            <a:r>
              <a:rPr lang="en-US" altLang="zh-TW" dirty="0"/>
              <a:t>();</a:t>
            </a:r>
          </a:p>
          <a:p>
            <a:r>
              <a:rPr lang="en-US" altLang="zh-TW" dirty="0"/>
              <a:t>        month = </a:t>
            </a:r>
            <a:r>
              <a:rPr lang="en-US" altLang="zh-TW" dirty="0" err="1"/>
              <a:t>gps.date.month</a:t>
            </a:r>
            <a:r>
              <a:rPr lang="en-US" altLang="zh-TW" dirty="0"/>
              <a:t>();</a:t>
            </a:r>
          </a:p>
          <a:p>
            <a:r>
              <a:rPr lang="en-US" altLang="zh-TW" dirty="0"/>
              <a:t>        year = </a:t>
            </a:r>
            <a:r>
              <a:rPr lang="en-US" altLang="zh-TW" dirty="0" err="1"/>
              <a:t>gps.date.year</a:t>
            </a:r>
            <a:r>
              <a:rPr lang="en-US" altLang="zh-TW" dirty="0"/>
              <a:t>();</a:t>
            </a:r>
          </a:p>
          <a:p>
            <a:endParaRPr lang="en-US" altLang="zh-TW" dirty="0"/>
          </a:p>
          <a:p>
            <a:r>
              <a:rPr lang="en-US" altLang="zh-TW" dirty="0"/>
              <a:t>        if (date &lt; 10)</a:t>
            </a:r>
          </a:p>
          <a:p>
            <a:r>
              <a:rPr lang="en-US" altLang="zh-TW" dirty="0"/>
              <a:t>        </a:t>
            </a:r>
            <a:r>
              <a:rPr lang="en-US" altLang="zh-TW" dirty="0" err="1"/>
              <a:t>DateString</a:t>
            </a:r>
            <a:r>
              <a:rPr lang="en-US" altLang="zh-TW" dirty="0"/>
              <a:t> = '0';</a:t>
            </a:r>
          </a:p>
          <a:p>
            <a:r>
              <a:rPr lang="en-US" altLang="zh-TW" dirty="0"/>
              <a:t>        </a:t>
            </a:r>
            <a:r>
              <a:rPr lang="en-US" altLang="zh-TW" dirty="0" err="1"/>
              <a:t>DateString</a:t>
            </a:r>
            <a:r>
              <a:rPr lang="en-US" altLang="zh-TW" dirty="0"/>
              <a:t> += String(date</a:t>
            </a:r>
            <a:r>
              <a:rPr lang="en-US" altLang="zh-TW" dirty="0" smtClean="0"/>
              <a:t>);</a:t>
            </a:r>
            <a:endParaRPr lang="en-US" altLang="zh-TW" dirty="0"/>
          </a:p>
          <a:p>
            <a:r>
              <a:rPr lang="en-US" altLang="zh-TW" dirty="0"/>
              <a:t>        </a:t>
            </a:r>
            <a:r>
              <a:rPr lang="en-US" altLang="zh-TW" dirty="0" err="1"/>
              <a:t>DateString</a:t>
            </a:r>
            <a:r>
              <a:rPr lang="en-US" altLang="zh-TW" dirty="0"/>
              <a:t> += " / ";</a:t>
            </a:r>
          </a:p>
          <a:p>
            <a:endParaRPr lang="en-US" altLang="zh-TW" dirty="0"/>
          </a:p>
          <a:p>
            <a:r>
              <a:rPr lang="en-US" altLang="zh-TW" dirty="0"/>
              <a:t>        if (month &lt; 10)</a:t>
            </a:r>
          </a:p>
          <a:p>
            <a:r>
              <a:rPr lang="en-US" altLang="zh-TW" dirty="0"/>
              <a:t>        </a:t>
            </a:r>
            <a:r>
              <a:rPr lang="en-US" altLang="zh-TW" dirty="0" err="1"/>
              <a:t>DateString</a:t>
            </a:r>
            <a:r>
              <a:rPr lang="en-US" altLang="zh-TW" dirty="0"/>
              <a:t> += '0';</a:t>
            </a:r>
          </a:p>
          <a:p>
            <a:r>
              <a:rPr lang="en-US" altLang="zh-TW" dirty="0"/>
              <a:t>        </a:t>
            </a:r>
            <a:r>
              <a:rPr lang="en-US" altLang="zh-TW" dirty="0" err="1"/>
              <a:t>DateString</a:t>
            </a:r>
            <a:r>
              <a:rPr lang="en-US" altLang="zh-TW" dirty="0"/>
              <a:t> += String(month);</a:t>
            </a:r>
          </a:p>
          <a:p>
            <a:r>
              <a:rPr lang="en-US" altLang="zh-TW" dirty="0"/>
              <a:t>        </a:t>
            </a:r>
            <a:r>
              <a:rPr lang="en-US" altLang="zh-TW" dirty="0" err="1"/>
              <a:t>DateString</a:t>
            </a:r>
            <a:r>
              <a:rPr lang="en-US" altLang="zh-TW" dirty="0"/>
              <a:t> += " / ";</a:t>
            </a:r>
          </a:p>
          <a:p>
            <a:endParaRPr lang="en-US" altLang="zh-TW" dirty="0"/>
          </a:p>
          <a:p>
            <a:r>
              <a:rPr lang="en-US" altLang="zh-TW" dirty="0"/>
              <a:t>        if (year &lt; 10)</a:t>
            </a:r>
          </a:p>
          <a:p>
            <a:r>
              <a:rPr lang="en-US" altLang="zh-TW" dirty="0"/>
              <a:t>        </a:t>
            </a:r>
            <a:r>
              <a:rPr lang="en-US" altLang="zh-TW" dirty="0" err="1"/>
              <a:t>DateString</a:t>
            </a:r>
            <a:r>
              <a:rPr lang="en-US" altLang="zh-TW" dirty="0"/>
              <a:t> += '0';</a:t>
            </a:r>
          </a:p>
          <a:p>
            <a:r>
              <a:rPr lang="en-US" altLang="zh-TW" dirty="0"/>
              <a:t>        </a:t>
            </a:r>
            <a:r>
              <a:rPr lang="en-US" altLang="zh-TW" dirty="0" err="1"/>
              <a:t>DateString</a:t>
            </a:r>
            <a:r>
              <a:rPr lang="en-US" altLang="zh-TW" dirty="0"/>
              <a:t> += String(year);</a:t>
            </a:r>
          </a:p>
          <a:p>
            <a:r>
              <a:rPr lang="en-US" altLang="zh-TW" dirty="0"/>
              <a:t>      }</a:t>
            </a:r>
          </a:p>
          <a:p>
            <a:endParaRPr lang="en-US" altLang="zh-TW" dirty="0"/>
          </a:p>
          <a:p>
            <a:r>
              <a:rPr lang="en-US" altLang="zh-TW" dirty="0"/>
              <a:t>      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096000" y="1323918"/>
            <a:ext cx="6096000" cy="61863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if (</a:t>
            </a:r>
            <a:r>
              <a:rPr lang="en-US" altLang="zh-TW" dirty="0" err="1"/>
              <a:t>gps.time.isValid</a:t>
            </a:r>
            <a:r>
              <a:rPr lang="en-US" altLang="zh-TW" dirty="0" smtClean="0"/>
              <a:t>()  </a:t>
            </a:r>
            <a:r>
              <a:rPr lang="en-US" altLang="zh-TW" dirty="0"/>
              <a:t>{</a:t>
            </a:r>
          </a:p>
          <a:p>
            <a:r>
              <a:rPr lang="en-US" altLang="zh-TW" dirty="0"/>
              <a:t>        </a:t>
            </a:r>
            <a:r>
              <a:rPr lang="en-US" altLang="zh-TW" dirty="0" err="1"/>
              <a:t>TimeString</a:t>
            </a:r>
            <a:r>
              <a:rPr lang="en-US" altLang="zh-TW" dirty="0"/>
              <a:t> = "";</a:t>
            </a:r>
          </a:p>
          <a:p>
            <a:r>
              <a:rPr lang="en-US" altLang="zh-TW" dirty="0"/>
              <a:t>        hour = </a:t>
            </a:r>
            <a:r>
              <a:rPr lang="en-US" altLang="zh-TW" dirty="0" err="1"/>
              <a:t>gps.time.hour</a:t>
            </a:r>
            <a:r>
              <a:rPr lang="en-US" altLang="zh-TW" dirty="0"/>
              <a:t>()+ 5; //adjust UTC</a:t>
            </a:r>
          </a:p>
          <a:p>
            <a:r>
              <a:rPr lang="en-US" altLang="zh-TW" dirty="0"/>
              <a:t>        minute = </a:t>
            </a:r>
            <a:r>
              <a:rPr lang="en-US" altLang="zh-TW" dirty="0" err="1"/>
              <a:t>gps.time.minute</a:t>
            </a:r>
            <a:r>
              <a:rPr lang="en-US" altLang="zh-TW" dirty="0"/>
              <a:t>();</a:t>
            </a:r>
          </a:p>
          <a:p>
            <a:r>
              <a:rPr lang="en-US" altLang="zh-TW" dirty="0"/>
              <a:t>        second = </a:t>
            </a:r>
            <a:r>
              <a:rPr lang="en-US" altLang="zh-TW" dirty="0" err="1"/>
              <a:t>gps.time.second</a:t>
            </a:r>
            <a:r>
              <a:rPr lang="en-US" altLang="zh-TW" dirty="0"/>
              <a:t>();</a:t>
            </a:r>
          </a:p>
          <a:p>
            <a:r>
              <a:rPr lang="en-US" altLang="zh-TW" dirty="0"/>
              <a:t>    </a:t>
            </a:r>
          </a:p>
          <a:p>
            <a:r>
              <a:rPr lang="en-US" altLang="zh-TW" dirty="0"/>
              <a:t>        if (hour &lt; 10)</a:t>
            </a:r>
          </a:p>
          <a:p>
            <a:r>
              <a:rPr lang="en-US" altLang="zh-TW" dirty="0"/>
              <a:t>        </a:t>
            </a:r>
            <a:r>
              <a:rPr lang="en-US" altLang="zh-TW" dirty="0" err="1"/>
              <a:t>TimeString</a:t>
            </a:r>
            <a:r>
              <a:rPr lang="en-US" altLang="zh-TW" dirty="0"/>
              <a:t> = '0';</a:t>
            </a:r>
          </a:p>
          <a:p>
            <a:r>
              <a:rPr lang="en-US" altLang="zh-TW" dirty="0"/>
              <a:t>        </a:t>
            </a:r>
            <a:r>
              <a:rPr lang="en-US" altLang="zh-TW" dirty="0" err="1"/>
              <a:t>TimeString</a:t>
            </a:r>
            <a:r>
              <a:rPr lang="en-US" altLang="zh-TW" dirty="0"/>
              <a:t> += String(hour);</a:t>
            </a:r>
          </a:p>
          <a:p>
            <a:r>
              <a:rPr lang="en-US" altLang="zh-TW" dirty="0"/>
              <a:t>        </a:t>
            </a:r>
            <a:r>
              <a:rPr lang="en-US" altLang="zh-TW" dirty="0" err="1"/>
              <a:t>TimeString</a:t>
            </a:r>
            <a:r>
              <a:rPr lang="en-US" altLang="zh-TW" dirty="0"/>
              <a:t> += " : ";</a:t>
            </a:r>
          </a:p>
          <a:p>
            <a:endParaRPr lang="en-US" altLang="zh-TW" dirty="0"/>
          </a:p>
          <a:p>
            <a:r>
              <a:rPr lang="en-US" altLang="zh-TW" dirty="0"/>
              <a:t>        if (minute &lt; 10)</a:t>
            </a:r>
          </a:p>
          <a:p>
            <a:r>
              <a:rPr lang="en-US" altLang="zh-TW" dirty="0"/>
              <a:t>        </a:t>
            </a:r>
            <a:r>
              <a:rPr lang="en-US" altLang="zh-TW" dirty="0" err="1"/>
              <a:t>TimeString</a:t>
            </a:r>
            <a:r>
              <a:rPr lang="en-US" altLang="zh-TW" dirty="0"/>
              <a:t> += '0';</a:t>
            </a:r>
          </a:p>
          <a:p>
            <a:r>
              <a:rPr lang="en-US" altLang="zh-TW" dirty="0"/>
              <a:t>        </a:t>
            </a:r>
            <a:r>
              <a:rPr lang="en-US" altLang="zh-TW" dirty="0" err="1"/>
              <a:t>TimeString</a:t>
            </a:r>
            <a:r>
              <a:rPr lang="en-US" altLang="zh-TW" dirty="0"/>
              <a:t> += String(minute);</a:t>
            </a:r>
          </a:p>
          <a:p>
            <a:r>
              <a:rPr lang="en-US" altLang="zh-TW" dirty="0"/>
              <a:t>        </a:t>
            </a:r>
            <a:r>
              <a:rPr lang="en-US" altLang="zh-TW" dirty="0" err="1"/>
              <a:t>TimeString</a:t>
            </a:r>
            <a:r>
              <a:rPr lang="en-US" altLang="zh-TW" dirty="0"/>
              <a:t> += " : ";</a:t>
            </a:r>
          </a:p>
          <a:p>
            <a:endParaRPr lang="en-US" altLang="zh-TW" dirty="0"/>
          </a:p>
          <a:p>
            <a:r>
              <a:rPr lang="en-US" altLang="zh-TW" dirty="0"/>
              <a:t>        if (second &lt; 10)</a:t>
            </a:r>
          </a:p>
          <a:p>
            <a:r>
              <a:rPr lang="en-US" altLang="zh-TW" dirty="0"/>
              <a:t>        </a:t>
            </a:r>
            <a:r>
              <a:rPr lang="en-US" altLang="zh-TW" dirty="0" err="1"/>
              <a:t>TimeString</a:t>
            </a:r>
            <a:r>
              <a:rPr lang="en-US" altLang="zh-TW" dirty="0"/>
              <a:t> += '0';</a:t>
            </a:r>
          </a:p>
          <a:p>
            <a:r>
              <a:rPr lang="en-US" altLang="zh-TW" dirty="0"/>
              <a:t>        </a:t>
            </a:r>
            <a:r>
              <a:rPr lang="en-US" altLang="zh-TW" dirty="0" err="1"/>
              <a:t>TimeString</a:t>
            </a:r>
            <a:r>
              <a:rPr lang="en-US" altLang="zh-TW" dirty="0"/>
              <a:t> += String(second);</a:t>
            </a:r>
          </a:p>
          <a:p>
            <a:r>
              <a:rPr lang="en-US" altLang="zh-TW" dirty="0"/>
              <a:t>      }</a:t>
            </a:r>
          </a:p>
          <a:p>
            <a:endParaRPr lang="en-US" altLang="zh-TW" dirty="0"/>
          </a:p>
          <a:p>
            <a:r>
              <a:rPr lang="en-US" altLang="zh-TW" dirty="0"/>
              <a:t>   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884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95141D-5D54-4712-B688-5DC8690B6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5571227" cy="1109714"/>
          </a:xfrm>
        </p:spPr>
        <p:txBody>
          <a:bodyPr>
            <a:normAutofit fontScale="90000"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|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程式碼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介紹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ESP8266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900343" y="1323919"/>
            <a:ext cx="57710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}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WiFiClient</a:t>
            </a:r>
            <a:r>
              <a:rPr lang="en-US" altLang="zh-TW" dirty="0"/>
              <a:t> client = </a:t>
            </a:r>
            <a:r>
              <a:rPr lang="en-US" altLang="zh-TW" dirty="0" err="1"/>
              <a:t>server.available</a:t>
            </a:r>
            <a:r>
              <a:rPr lang="en-US" altLang="zh-TW" dirty="0"/>
              <a:t>();</a:t>
            </a:r>
          </a:p>
          <a:p>
            <a:r>
              <a:rPr lang="en-US" altLang="zh-TW" dirty="0"/>
              <a:t>  if (!client)</a:t>
            </a:r>
          </a:p>
          <a:p>
            <a:r>
              <a:rPr lang="en-US" altLang="zh-TW" dirty="0"/>
              <a:t>  {</a:t>
            </a:r>
          </a:p>
          <a:p>
            <a:r>
              <a:rPr lang="en-US" altLang="zh-TW" dirty="0"/>
              <a:t>    return;</a:t>
            </a:r>
          </a:p>
          <a:p>
            <a:r>
              <a:rPr lang="en-US" altLang="zh-TW" dirty="0"/>
              <a:t>  }</a:t>
            </a:r>
          </a:p>
          <a:p>
            <a:endParaRPr lang="en-US" altLang="zh-TW" dirty="0"/>
          </a:p>
          <a:p>
            <a:r>
              <a:rPr lang="en-US" altLang="zh-TW" dirty="0"/>
              <a:t>  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096000" y="211111"/>
            <a:ext cx="6096000" cy="72943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//Response</a:t>
            </a:r>
          </a:p>
          <a:p>
            <a:r>
              <a:rPr lang="en-US" altLang="zh-TW" dirty="0"/>
              <a:t>  String s = "HTTP/1.1 200 OK\r\</a:t>
            </a:r>
            <a:r>
              <a:rPr lang="en-US" altLang="zh-TW" dirty="0" err="1"/>
              <a:t>nContent</a:t>
            </a:r>
            <a:r>
              <a:rPr lang="en-US" altLang="zh-TW" dirty="0"/>
              <a:t>-Type: text/html\r\n\r\n &lt;!DOCTYPE html&gt; &lt;html&gt; &lt;head&gt; &lt;title&gt;NEO-6M GPS Readings&lt;/title&gt; &lt;style&gt;";</a:t>
            </a:r>
          </a:p>
          <a:p>
            <a:r>
              <a:rPr lang="en-US" altLang="zh-TW" dirty="0"/>
              <a:t>  s += "table, </a:t>
            </a:r>
            <a:r>
              <a:rPr lang="en-US" altLang="zh-TW" dirty="0" err="1"/>
              <a:t>th</a:t>
            </a:r>
            <a:r>
              <a:rPr lang="en-US" altLang="zh-TW" dirty="0"/>
              <a:t>, td {border: 1px solid blue;} &lt;/style&gt; &lt;/head&gt; &lt;body&gt; &lt;h1  style=";</a:t>
            </a:r>
          </a:p>
          <a:p>
            <a:r>
              <a:rPr lang="en-US" altLang="zh-TW" dirty="0"/>
              <a:t>  s += "font-size:300%;";</a:t>
            </a:r>
          </a:p>
          <a:p>
            <a:r>
              <a:rPr lang="en-US" altLang="zh-TW" dirty="0"/>
              <a:t>  s += " ALIGN=CENTER&gt;NEO-6M GPS Readings&lt;/h1&gt;";</a:t>
            </a:r>
          </a:p>
          <a:p>
            <a:r>
              <a:rPr lang="en-US" altLang="zh-TW" dirty="0"/>
              <a:t>  s += "&lt;p ALIGN=CENTER style=""font-size:150%;""";</a:t>
            </a:r>
          </a:p>
          <a:p>
            <a:r>
              <a:rPr lang="en-US" altLang="zh-TW" dirty="0"/>
              <a:t>  s += "&gt; &lt;b&gt;Location Details&lt;/b&gt;&lt;/p&gt; &lt;table ALIGN=CENTER style=";</a:t>
            </a:r>
          </a:p>
          <a:p>
            <a:r>
              <a:rPr lang="en-US" altLang="zh-TW" dirty="0"/>
              <a:t>  s += "width:50%";</a:t>
            </a:r>
          </a:p>
          <a:p>
            <a:r>
              <a:rPr lang="en-US" altLang="zh-TW" dirty="0"/>
              <a:t>  s += "&gt; &lt;</a:t>
            </a:r>
            <a:r>
              <a:rPr lang="en-US" altLang="zh-TW" dirty="0" err="1"/>
              <a:t>tr</a:t>
            </a:r>
            <a:r>
              <a:rPr lang="en-US" altLang="zh-TW" dirty="0"/>
              <a:t>&gt; &lt;</a:t>
            </a:r>
            <a:r>
              <a:rPr lang="en-US" altLang="zh-TW" dirty="0" err="1"/>
              <a:t>th</a:t>
            </a:r>
            <a:r>
              <a:rPr lang="en-US" altLang="zh-TW" dirty="0"/>
              <a:t>&gt;Latitude&lt;/</a:t>
            </a:r>
            <a:r>
              <a:rPr lang="en-US" altLang="zh-TW" dirty="0" err="1"/>
              <a:t>th</a:t>
            </a:r>
            <a:r>
              <a:rPr lang="en-US" altLang="zh-TW" dirty="0"/>
              <a:t>&gt;";</a:t>
            </a:r>
          </a:p>
          <a:p>
            <a:r>
              <a:rPr lang="en-US" altLang="zh-TW" dirty="0"/>
              <a:t>  s += "&lt;td ALIGN=CENTER &gt;";</a:t>
            </a:r>
          </a:p>
          <a:p>
            <a:r>
              <a:rPr lang="en-US" altLang="zh-TW" dirty="0"/>
              <a:t>  s += </a:t>
            </a:r>
            <a:r>
              <a:rPr lang="en-US" altLang="zh-TW" dirty="0" err="1"/>
              <a:t>LatitudeString</a:t>
            </a:r>
            <a:r>
              <a:rPr lang="en-US" altLang="zh-TW" dirty="0"/>
              <a:t>;</a:t>
            </a:r>
          </a:p>
          <a:p>
            <a:r>
              <a:rPr lang="en-US" altLang="zh-TW" dirty="0"/>
              <a:t>  s += "&lt;/td&gt; &lt;/</a:t>
            </a:r>
            <a:r>
              <a:rPr lang="en-US" altLang="zh-TW" dirty="0" err="1"/>
              <a:t>tr</a:t>
            </a:r>
            <a:r>
              <a:rPr lang="en-US" altLang="zh-TW" dirty="0"/>
              <a:t>&gt; &lt;</a:t>
            </a:r>
            <a:r>
              <a:rPr lang="en-US" altLang="zh-TW" dirty="0" err="1"/>
              <a:t>tr</a:t>
            </a:r>
            <a:r>
              <a:rPr lang="en-US" altLang="zh-TW" dirty="0"/>
              <a:t>&gt; &lt;</a:t>
            </a:r>
            <a:r>
              <a:rPr lang="en-US" altLang="zh-TW" dirty="0" err="1"/>
              <a:t>th</a:t>
            </a:r>
            <a:r>
              <a:rPr lang="en-US" altLang="zh-TW" dirty="0"/>
              <a:t>&gt;Longitude&lt;/</a:t>
            </a:r>
            <a:r>
              <a:rPr lang="en-US" altLang="zh-TW" dirty="0" err="1"/>
              <a:t>th</a:t>
            </a:r>
            <a:r>
              <a:rPr lang="en-US" altLang="zh-TW" dirty="0"/>
              <a:t>&gt; &lt;td ALIGN=CENTER &gt;";</a:t>
            </a:r>
          </a:p>
          <a:p>
            <a:r>
              <a:rPr lang="en-US" altLang="zh-TW" dirty="0"/>
              <a:t>  s += </a:t>
            </a:r>
            <a:r>
              <a:rPr lang="en-US" altLang="zh-TW" dirty="0" err="1"/>
              <a:t>LongitudeString</a:t>
            </a:r>
            <a:r>
              <a:rPr lang="en-US" altLang="zh-TW" dirty="0"/>
              <a:t>;</a:t>
            </a:r>
          </a:p>
          <a:p>
            <a:r>
              <a:rPr lang="en-US" altLang="zh-TW" dirty="0"/>
              <a:t>  s += "&lt;/td&gt; &lt;/</a:t>
            </a:r>
            <a:r>
              <a:rPr lang="en-US" altLang="zh-TW" dirty="0" err="1"/>
              <a:t>tr</a:t>
            </a:r>
            <a:r>
              <a:rPr lang="en-US" altLang="zh-TW" dirty="0"/>
              <a:t>&gt; &lt;</a:t>
            </a:r>
            <a:r>
              <a:rPr lang="en-US" altLang="zh-TW" dirty="0" err="1"/>
              <a:t>tr</a:t>
            </a:r>
            <a:r>
              <a:rPr lang="en-US" altLang="zh-TW" dirty="0"/>
              <a:t>&gt;  &lt;</a:t>
            </a:r>
            <a:r>
              <a:rPr lang="en-US" altLang="zh-TW" dirty="0" err="1"/>
              <a:t>th</a:t>
            </a:r>
            <a:r>
              <a:rPr lang="en-US" altLang="zh-TW" dirty="0"/>
              <a:t>&gt;Date&lt;/</a:t>
            </a:r>
            <a:r>
              <a:rPr lang="en-US" altLang="zh-TW" dirty="0" err="1"/>
              <a:t>th</a:t>
            </a:r>
            <a:r>
              <a:rPr lang="en-US" altLang="zh-TW" dirty="0"/>
              <a:t>&gt; &lt;td ALIGN=CENTER &gt;";</a:t>
            </a:r>
          </a:p>
          <a:p>
            <a:r>
              <a:rPr lang="en-US" altLang="zh-TW" dirty="0"/>
              <a:t>  s += </a:t>
            </a:r>
            <a:r>
              <a:rPr lang="en-US" altLang="zh-TW" dirty="0" err="1"/>
              <a:t>DateString</a:t>
            </a:r>
            <a:r>
              <a:rPr lang="en-US" altLang="zh-TW" dirty="0"/>
              <a:t>;</a:t>
            </a:r>
          </a:p>
          <a:p>
            <a:r>
              <a:rPr lang="en-US" altLang="zh-TW" dirty="0"/>
              <a:t>  s += "&lt;/td&gt;&lt;/</a:t>
            </a:r>
            <a:r>
              <a:rPr lang="en-US" altLang="zh-TW" dirty="0" err="1"/>
              <a:t>tr</a:t>
            </a:r>
            <a:r>
              <a:rPr lang="en-US" altLang="zh-TW" dirty="0"/>
              <a:t>&gt; &lt;</a:t>
            </a:r>
            <a:r>
              <a:rPr lang="en-US" altLang="zh-TW" dirty="0" err="1"/>
              <a:t>tr</a:t>
            </a:r>
            <a:r>
              <a:rPr lang="en-US" altLang="zh-TW" dirty="0"/>
              <a:t>&gt; &lt;</a:t>
            </a:r>
            <a:r>
              <a:rPr lang="en-US" altLang="zh-TW" dirty="0" err="1"/>
              <a:t>th</a:t>
            </a:r>
            <a:r>
              <a:rPr lang="en-US" altLang="zh-TW" dirty="0"/>
              <a:t>&gt;Time&lt;/</a:t>
            </a:r>
            <a:r>
              <a:rPr lang="en-US" altLang="zh-TW" dirty="0" err="1"/>
              <a:t>th</a:t>
            </a:r>
            <a:r>
              <a:rPr lang="en-US" altLang="zh-TW" dirty="0"/>
              <a:t>&gt; &lt;td ALIGN=CENTER &gt;";</a:t>
            </a:r>
          </a:p>
          <a:p>
            <a:r>
              <a:rPr lang="en-US" altLang="zh-TW" dirty="0"/>
              <a:t>  s += </a:t>
            </a:r>
            <a:r>
              <a:rPr lang="en-US" altLang="zh-TW" dirty="0" err="1"/>
              <a:t>TimeString</a:t>
            </a:r>
            <a:r>
              <a:rPr lang="en-US" altLang="zh-TW" dirty="0"/>
              <a:t>;</a:t>
            </a:r>
          </a:p>
          <a:p>
            <a:r>
              <a:rPr lang="en-US" altLang="zh-TW" dirty="0"/>
              <a:t>  s += "&lt;/td&gt;  &lt;/</a:t>
            </a:r>
            <a:r>
              <a:rPr lang="en-US" altLang="zh-TW" dirty="0" err="1"/>
              <a:t>tr</a:t>
            </a:r>
            <a:r>
              <a:rPr lang="en-US" altLang="zh-TW" dirty="0"/>
              <a:t>&gt; &lt;/table&gt; ";</a:t>
            </a:r>
          </a:p>
          <a:p>
            <a:r>
              <a:rPr lang="en-US" altLang="zh-TW" dirty="0"/>
              <a:t> </a:t>
            </a:r>
          </a:p>
          <a:p>
            <a:r>
              <a:rPr lang="en-US" altLang="zh-TW" dirty="0"/>
              <a:t>  </a:t>
            </a:r>
          </a:p>
          <a:p>
            <a:r>
              <a:rPr lang="en-US" altLang="zh-TW" dirty="0"/>
              <a:t> 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736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95141D-5D54-4712-B688-5DC8690B6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5571227" cy="1109714"/>
          </a:xfrm>
        </p:spPr>
        <p:txBody>
          <a:bodyPr>
            <a:normAutofit fontScale="90000"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|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程式碼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介紹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ESP8266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361426" y="1550739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if (</a:t>
            </a:r>
            <a:r>
              <a:rPr lang="en-US" altLang="zh-TW" dirty="0" err="1"/>
              <a:t>gps.location.isValid</a:t>
            </a:r>
            <a:r>
              <a:rPr lang="en-US" altLang="zh-TW" dirty="0"/>
              <a:t>())</a:t>
            </a:r>
          </a:p>
          <a:p>
            <a:r>
              <a:rPr lang="en-US" altLang="zh-TW" dirty="0"/>
              <a:t>  {</a:t>
            </a:r>
          </a:p>
          <a:p>
            <a:r>
              <a:rPr lang="en-US" altLang="zh-TW" dirty="0"/>
              <a:t>    s += "&lt;p align=center&gt;&lt;a style=""color:RED;font-size:125%;"" </a:t>
            </a:r>
            <a:r>
              <a:rPr lang="en-US" altLang="zh-TW" dirty="0" err="1"/>
              <a:t>href</a:t>
            </a:r>
            <a:r>
              <a:rPr lang="en-US" altLang="zh-TW" dirty="0"/>
              <a:t>=""http://maps.google.com/maps?&amp;z=15&amp;mrt=</a:t>
            </a:r>
            <a:r>
              <a:rPr lang="en-US" altLang="zh-TW" dirty="0" err="1"/>
              <a:t>yp&amp;t</a:t>
            </a:r>
            <a:r>
              <a:rPr lang="en-US" altLang="zh-TW" dirty="0"/>
              <a:t>=</a:t>
            </a:r>
            <a:r>
              <a:rPr lang="en-US" altLang="zh-TW" dirty="0" err="1"/>
              <a:t>k&amp;q</a:t>
            </a:r>
            <a:r>
              <a:rPr lang="en-US" altLang="zh-TW" dirty="0"/>
              <a:t>=";</a:t>
            </a:r>
          </a:p>
          <a:p>
            <a:r>
              <a:rPr lang="en-US" altLang="zh-TW" dirty="0"/>
              <a:t>    s += </a:t>
            </a:r>
            <a:r>
              <a:rPr lang="en-US" altLang="zh-TW" dirty="0" err="1"/>
              <a:t>LatitudeString</a:t>
            </a:r>
            <a:r>
              <a:rPr lang="en-US" altLang="zh-TW" dirty="0"/>
              <a:t>;</a:t>
            </a:r>
          </a:p>
          <a:p>
            <a:r>
              <a:rPr lang="en-US" altLang="zh-TW" dirty="0"/>
              <a:t>    s += "+";</a:t>
            </a:r>
          </a:p>
          <a:p>
            <a:r>
              <a:rPr lang="en-US" altLang="zh-TW" dirty="0"/>
              <a:t>    s += </a:t>
            </a:r>
            <a:r>
              <a:rPr lang="en-US" altLang="zh-TW" dirty="0" err="1"/>
              <a:t>LongitudeString</a:t>
            </a:r>
            <a:r>
              <a:rPr lang="en-US" altLang="zh-TW" dirty="0"/>
              <a:t>;</a:t>
            </a:r>
          </a:p>
          <a:p>
            <a:r>
              <a:rPr lang="en-US" altLang="zh-TW" dirty="0"/>
              <a:t>    s += """ target=""_top""&gt;Click here&lt;/a&gt; to open the location in Google Maps.&lt;/p&gt;";</a:t>
            </a:r>
          </a:p>
          <a:p>
            <a:r>
              <a:rPr lang="en-US" altLang="zh-TW" dirty="0"/>
              <a:t>  }</a:t>
            </a:r>
          </a:p>
          <a:p>
            <a:endParaRPr lang="en-US" altLang="zh-TW" dirty="0"/>
          </a:p>
          <a:p>
            <a:r>
              <a:rPr lang="en-US" altLang="zh-TW" dirty="0"/>
              <a:t>  s += "&lt;/body&gt; &lt;/html&gt; \n";</a:t>
            </a:r>
          </a:p>
          <a:p>
            <a:endParaRPr lang="en-US" altLang="zh-TW" dirty="0"/>
          </a:p>
          <a:p>
            <a:r>
              <a:rPr lang="en-US" altLang="zh-TW" dirty="0"/>
              <a:t>  </a:t>
            </a:r>
            <a:r>
              <a:rPr lang="en-US" altLang="zh-TW" dirty="0" err="1"/>
              <a:t>client.print</a:t>
            </a:r>
            <a:r>
              <a:rPr lang="en-US" altLang="zh-TW" dirty="0"/>
              <a:t>(s</a:t>
            </a:r>
            <a:r>
              <a:rPr lang="en-US" altLang="zh-TW" dirty="0" smtClean="0"/>
              <a:t>);</a:t>
            </a:r>
            <a:endParaRPr lang="en-US" altLang="zh-TW" dirty="0"/>
          </a:p>
          <a:p>
            <a:r>
              <a:rPr lang="en-US" altLang="zh-TW" dirty="0"/>
              <a:t> </a:t>
            </a:r>
          </a:p>
          <a:p>
            <a:r>
              <a:rPr lang="en-US" altLang="zh-TW" dirty="0"/>
              <a:t>  delay(100</a:t>
            </a:r>
            <a:r>
              <a:rPr lang="en-US" altLang="zh-TW" dirty="0" smtClean="0"/>
              <a:t>);</a:t>
            </a:r>
            <a:endParaRPr lang="en-US" altLang="zh-TW" dirty="0"/>
          </a:p>
          <a:p>
            <a:r>
              <a:rPr lang="en-US" altLang="zh-TW" dirty="0"/>
              <a:t>}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439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BB354AD3-C8BD-44C3-A967-10C38D7FC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7" y="2386313"/>
            <a:ext cx="2143125" cy="214312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7E7E7B1-8AA4-4E17-9623-ECCC2904BE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TW" altLang="en-US" b="1" i="0" dirty="0">
              <a:solidFill>
                <a:srgbClr val="292929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FE26013-A68C-4998-B725-1C3C203B0FC0}"/>
              </a:ext>
            </a:extLst>
          </p:cNvPr>
          <p:cNvSpPr txBox="1"/>
          <p:nvPr/>
        </p:nvSpPr>
        <p:spPr>
          <a:xfrm>
            <a:off x="5149736" y="554458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9AE2FF2-2D76-4027-9DA3-D353E3F5E3F8}"/>
              </a:ext>
            </a:extLst>
          </p:cNvPr>
          <p:cNvSpPr/>
          <p:nvPr/>
        </p:nvSpPr>
        <p:spPr>
          <a:xfrm>
            <a:off x="-2" y="-1"/>
            <a:ext cx="12192001" cy="685800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A724FD4-5A5B-4B59-B1EC-018E9D520D89}"/>
              </a:ext>
            </a:extLst>
          </p:cNvPr>
          <p:cNvSpPr txBox="1"/>
          <p:nvPr/>
        </p:nvSpPr>
        <p:spPr>
          <a:xfrm>
            <a:off x="910068" y="682837"/>
            <a:ext cx="25844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0" b="1" dirty="0">
                <a:ln w="13462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QA</a:t>
            </a:r>
            <a:endParaRPr lang="zh-TW" altLang="en-US" sz="4000" b="1" dirty="0">
              <a:ln w="13462">
                <a:solidFill>
                  <a:schemeClr val="accent6">
                    <a:lumMod val="7500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3" name="Picture 2" descr="Cartoons GIF Sticker - Find &amp; Share on GIPHY | Adventure time gif, Cartoon  gifs, Adventure time wallpaper">
            <a:extLst>
              <a:ext uri="{FF2B5EF4-FFF2-40B4-BE49-F238E27FC236}">
                <a16:creationId xmlns:a16="http://schemas.microsoft.com/office/drawing/2014/main" id="{9231019A-9814-4BB7-BB37-7BF0E3D0F74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583" y="2988391"/>
            <a:ext cx="379095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60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95141D-5D54-4712-B688-5DC8690B6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2701413" cy="1109714"/>
          </a:xfrm>
        </p:spPr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|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需求定義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A1266B1-60E1-44B8-A21C-EC6E71C35829}"/>
              </a:ext>
            </a:extLst>
          </p:cNvPr>
          <p:cNvSpPr txBox="1"/>
          <p:nvPr/>
        </p:nvSpPr>
        <p:spPr>
          <a:xfrm>
            <a:off x="2992582" y="2286001"/>
            <a:ext cx="655874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校狗定位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顯示溫度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狗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狗受歡迎程度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紅外線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觸摸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濕度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95%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判定為在水中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若在水中蜂鳴器讓搜尋者好發現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37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95141D-5D54-4712-B688-5DC8690B6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2701413" cy="1109714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|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創意收斂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7BFC569-4713-40CF-9EFA-6F7E5C7E8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872" y="1474840"/>
            <a:ext cx="8342255" cy="466913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114800" y="2932982"/>
            <a:ext cx="1578634" cy="577969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280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95141D-5D54-4712-B688-5DC8690B6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861619" cy="1109714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|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市上產品比較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27B18B2-4B64-45CC-9D24-758D783FFF40}"/>
              </a:ext>
            </a:extLst>
          </p:cNvPr>
          <p:cNvSpPr txBox="1"/>
          <p:nvPr/>
        </p:nvSpPr>
        <p:spPr>
          <a:xfrm>
            <a:off x="3244645" y="2251587"/>
            <a:ext cx="606650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顯示螢幕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狗狗歡迎程度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手機查看定位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蜂鳴器水中呼救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顯示環境溫度與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濕度</a:t>
            </a:r>
            <a:endParaRPr lang="en-US" altLang="zh-TW" sz="3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地圖顯示位置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704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794FB0A-B6D2-42E0-A734-1DB3A2D3C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509" y="0"/>
            <a:ext cx="6556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6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AD68A7C-E392-4817-ABA9-77F80B9EA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415" y="861654"/>
            <a:ext cx="8383170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4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95141D-5D54-4712-B688-5DC8690B6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438832" cy="1109714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|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專題架構圖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1E36AF8-3D20-476D-9D90-26E3A3E46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891" y="1670871"/>
            <a:ext cx="10530348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2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</TotalTime>
  <Words>2344</Words>
  <Application>Microsoft Office PowerPoint</Application>
  <PresentationFormat>寬螢幕</PresentationFormat>
  <Paragraphs>500</Paragraphs>
  <Slides>35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42" baseType="lpstr">
      <vt:lpstr>新細明體</vt:lpstr>
      <vt:lpstr>標楷體</vt:lpstr>
      <vt:lpstr>Arial</vt:lpstr>
      <vt:lpstr>Calibri</vt:lpstr>
      <vt:lpstr>Calibri Light</vt:lpstr>
      <vt:lpstr>Times New Roman</vt:lpstr>
      <vt:lpstr>Office 佈景主題</vt:lpstr>
      <vt:lpstr>PowerPoint 簡報</vt:lpstr>
      <vt:lpstr>PowerPoint 簡報</vt:lpstr>
      <vt:lpstr>PowerPoint 簡報</vt:lpstr>
      <vt:lpstr>|需求定義</vt:lpstr>
      <vt:lpstr>|創意收斂</vt:lpstr>
      <vt:lpstr>|市上產品比較</vt:lpstr>
      <vt:lpstr>PowerPoint 簡報</vt:lpstr>
      <vt:lpstr>PowerPoint 簡報</vt:lpstr>
      <vt:lpstr>|專題架構圖</vt:lpstr>
      <vt:lpstr>PowerPoint 簡報</vt:lpstr>
      <vt:lpstr>|周遭配件</vt:lpstr>
      <vt:lpstr>|感測器介紹</vt:lpstr>
      <vt:lpstr>|感測器介紹</vt:lpstr>
      <vt:lpstr>|整體接線方式</vt:lpstr>
      <vt:lpstr>|功能介紹</vt:lpstr>
      <vt:lpstr>|網路與GPS應用</vt:lpstr>
      <vt:lpstr>|網路與GPS應用</vt:lpstr>
      <vt:lpstr>|網路與GPS應用</vt:lpstr>
      <vt:lpstr>|網路與GPS應用架構-邊緣運算</vt:lpstr>
      <vt:lpstr>|地圖-GIT</vt:lpstr>
      <vt:lpstr>|地圖-Heroku</vt:lpstr>
      <vt:lpstr>|地圖</vt:lpstr>
      <vt:lpstr>|程式碼介紹-UNO</vt:lpstr>
      <vt:lpstr>|程式碼介紹-UNO</vt:lpstr>
      <vt:lpstr>|程式碼介紹-UNO</vt:lpstr>
      <vt:lpstr>|程式碼介紹-UNO</vt:lpstr>
      <vt:lpstr>|程式碼介紹-UNO</vt:lpstr>
      <vt:lpstr>|程式碼介紹-UNO</vt:lpstr>
      <vt:lpstr>|程式碼介紹-UNO</vt:lpstr>
      <vt:lpstr>|程式碼介紹-ESP8266</vt:lpstr>
      <vt:lpstr>|程式碼介紹-ESP8266</vt:lpstr>
      <vt:lpstr>|程式碼介紹-ESP8266</vt:lpstr>
      <vt:lpstr>|程式碼介紹-ESP8266</vt:lpstr>
      <vt:lpstr>|程式碼介紹-ESP8266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li Small</dc:creator>
  <cp:lastModifiedBy>li Small</cp:lastModifiedBy>
  <cp:revision>20</cp:revision>
  <dcterms:created xsi:type="dcterms:W3CDTF">2022-06-01T06:49:52Z</dcterms:created>
  <dcterms:modified xsi:type="dcterms:W3CDTF">2022-06-16T07:15:53Z</dcterms:modified>
</cp:coreProperties>
</file>